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C43B5-C5B7-4595-B5B3-BEF8783A1B9D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39BF-BCB9-4E12-877A-4B6D1CCA1B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139C8-01E6-4C57-9DD6-98F86964BAA7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0DEA-507B-4CB5-87FF-9BE915F00D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A0B3-54C1-444D-BA4E-E3824D73D689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8E1-643F-41E7-A367-D6CBE24DA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B792-3E8F-4DBA-94B4-D27FED95D675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440BB-E025-46F7-8238-400A33E81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8C9E-2862-4C8E-9D39-BFE6B5F812B0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E5E2-82C1-4FBA-8F77-3ADA6B7A47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D0C5-3096-4BAE-86F6-FB96FB242D8D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CACA-767F-4123-84E0-1A933DA86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83000-CD89-4EB8-AF8B-81B0C4A444F2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53DD8-AFC8-4478-93E9-CBECD19865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8FDC5-0A73-4137-A5E1-DB3655BCFC4A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5BAF-7877-4DF6-AF05-028B357F6A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029E-7F17-4988-AED7-514119E446D5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0A20-4283-4E3F-B3B7-DC6EFA4089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A57C-48A8-48E0-BCFF-8E7BAA5274B8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3FA7-D536-4AF9-8B54-90DAFAD170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5D83-C4CB-45DF-9180-5E39F7A219A1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063B-C8A1-40DD-85D8-4765FD094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655D63-0748-4BEB-B24A-4596F245B1B8}" type="datetimeFigureOut">
              <a:rPr lang="cs-CZ"/>
              <a:pPr>
                <a:defRPr/>
              </a:pPr>
              <a:t>31.1.2013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5252E6-E178-4133-AB7C-5635B473E7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n_CMqoT15M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Vybrané problémy </a:t>
            </a:r>
            <a:br>
              <a:rPr lang="cs-CZ" dirty="0" smtClean="0"/>
            </a:br>
            <a:r>
              <a:rPr lang="cs-CZ" dirty="0" smtClean="0"/>
              <a:t>badatelsky řešené v programu </a:t>
            </a:r>
            <a:r>
              <a:rPr lang="cs-CZ" dirty="0" err="1" smtClean="0"/>
              <a:t>GeoGebra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0058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Aurora 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List papíru – úloha na extrém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Pro jaké x je obsah vyšrafovaného trojúhelníku maximální?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781300"/>
            <a:ext cx="3475037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955925"/>
            <a:ext cx="5240338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Poncelet</a:t>
            </a:r>
            <a:r>
              <a:rPr lang="cs-CZ" smtClean="0"/>
              <a:t>ův-Brianchonův problém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Určete množinu průsečíků výšek všech trojúhelníků, které mohou být vepsány rovnoosé hyperbole.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Archimedova kvadratura paraboly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Určete obsah parabolické úseče.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852738"/>
            <a:ext cx="31051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Archimedův trojúhelník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Sestrojte Archimedův trojúhelník, je-li dána řídící přímka a ohnisko paraboly. 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852738"/>
            <a:ext cx="48339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0" y="3573463"/>
            <a:ext cx="435133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Archimedův trojúhelník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Dokažte: Těžnice Archimedova trojúhelníku ke straně AB (tj. k tětivě) je rovnoběžná s osou paraboly. Střední příčka rovnoběžná s AB je tečnou paraboly a její průsečík s uvedenou těžnicí je bodem paraboly.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Archimedova kvadratura paraboly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mtClean="0"/>
              <a:t>Určete obsah trojúhelníku vepsaného do parabolické úseče uvedeným způsobem a použijte ho k vyjádření obsahu úseče.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176588"/>
            <a:ext cx="33162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Reference: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052513"/>
            <a:ext cx="18065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Obdélník 2"/>
          <p:cNvSpPr>
            <a:spLocks noChangeArrowheads="1"/>
          </p:cNvSpPr>
          <p:nvPr/>
        </p:nvSpPr>
        <p:spPr bwMode="auto">
          <a:xfrm>
            <a:off x="468313" y="4311650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Calibri" pitchFamily="34" charset="0"/>
              </a:rPr>
              <a:t>Philip Todd, Saltire Software (Geometry Expressions):</a:t>
            </a:r>
          </a:p>
          <a:p>
            <a:r>
              <a:rPr lang="cs-CZ" sz="2000">
                <a:latin typeface="Calibri" pitchFamily="34" charset="0"/>
                <a:hlinkClick r:id="rId3"/>
              </a:rPr>
              <a:t>http://www.youtube.com/watch?v=Wn_CMqoT15M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20485" name="Obdélník 2"/>
          <p:cNvSpPr>
            <a:spLocks noChangeArrowheads="1"/>
          </p:cNvSpPr>
          <p:nvPr/>
        </p:nvSpPr>
        <p:spPr bwMode="auto">
          <a:xfrm>
            <a:off x="468313" y="1503363"/>
            <a:ext cx="7991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Calibri" pitchFamily="34" charset="0"/>
              </a:rPr>
              <a:t>Heinrich D</a:t>
            </a:r>
            <a:r>
              <a:rPr lang="en-US" sz="2000">
                <a:latin typeface="Calibri" pitchFamily="34" charset="0"/>
                <a:cs typeface="Arial" charset="0"/>
              </a:rPr>
              <a:t>ö</a:t>
            </a:r>
            <a:r>
              <a:rPr lang="cs-CZ" sz="2000">
                <a:latin typeface="Calibri" pitchFamily="34" charset="0"/>
                <a:cs typeface="Arial" charset="0"/>
              </a:rPr>
              <a:t>rrie</a:t>
            </a:r>
            <a:r>
              <a:rPr lang="cs-CZ" sz="2000">
                <a:latin typeface="Calibri" pitchFamily="34" charset="0"/>
              </a:rPr>
              <a:t>: 100 Great Problems of Elementary</a:t>
            </a:r>
          </a:p>
          <a:p>
            <a:r>
              <a:rPr lang="cs-CZ" sz="2000">
                <a:latin typeface="Calibri" pitchFamily="34" charset="0"/>
              </a:rPr>
              <a:t>Mathematics. New York: Dover Publications, Inc., 1965. 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244975"/>
            <a:ext cx="2519362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134</Words>
  <Application>Microsoft Office PowerPoint</Application>
  <PresentationFormat>Předvádění na obrazovce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Arial</vt:lpstr>
      <vt:lpstr>Motiv systému Office</vt:lpstr>
      <vt:lpstr>Vybrané problémy  badatelsky řešené v programu GeoGebra</vt:lpstr>
      <vt:lpstr>List papíru – úloha na extrém</vt:lpstr>
      <vt:lpstr>Ponceletův-Brianchonův problém</vt:lpstr>
      <vt:lpstr>Archimedova kvadratura paraboly</vt:lpstr>
      <vt:lpstr>Archimedův trojúhelník</vt:lpstr>
      <vt:lpstr>Archimedův trojúhelník</vt:lpstr>
      <vt:lpstr>Archimedova kvadratura paraboly</vt:lpstr>
      <vt:lpstr>Reference: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GeoGebra</dc:title>
  <dc:creator>Roman Hašek</dc:creator>
  <cp:lastModifiedBy>oem</cp:lastModifiedBy>
  <cp:revision>19</cp:revision>
  <dcterms:created xsi:type="dcterms:W3CDTF">2013-01-24T23:13:32Z</dcterms:created>
  <dcterms:modified xsi:type="dcterms:W3CDTF">2013-01-31T14:52:31Z</dcterms:modified>
</cp:coreProperties>
</file>