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166" userDrawn="1">
          <p15:clr>
            <a:srgbClr val="A4A3A4"/>
          </p15:clr>
        </p15:guide>
        <p15:guide id="4" orient="horz" pos="205" userDrawn="1">
          <p15:clr>
            <a:srgbClr val="A4A3A4"/>
          </p15:clr>
        </p15:guide>
        <p15:guide id="5" orient="horz" pos="6023" userDrawn="1">
          <p15:clr>
            <a:srgbClr val="A4A3A4"/>
          </p15:clr>
        </p15:guide>
        <p15:guide id="6" pos="4170" userDrawn="1">
          <p15:clr>
            <a:srgbClr val="A4A3A4"/>
          </p15:clr>
        </p15:guide>
        <p15:guide id="7" orient="horz" pos="532" userDrawn="1">
          <p15:clr>
            <a:srgbClr val="A4A3A4"/>
          </p15:clr>
        </p15:guide>
        <p15:guide id="8" orient="horz" pos="6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17A6B2-A9D5-4753-91C3-FF0643E545CE}" v="21" dt="2021-12-14T22:32:08.181"/>
    <p1510:client id="{D16DE6CC-A9E6-40D7-9A4D-1D57C7C9995C}" v="7" dt="2021-12-14T22:35:55.2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9" autoAdjust="0"/>
    <p:restoredTop sz="94660"/>
  </p:normalViewPr>
  <p:slideViewPr>
    <p:cSldViewPr snapToGrid="0">
      <p:cViewPr varScale="1">
        <p:scale>
          <a:sx n="86" d="100"/>
          <a:sy n="86" d="100"/>
        </p:scale>
        <p:origin x="816" y="69"/>
      </p:cViewPr>
      <p:guideLst>
        <p:guide orient="horz" pos="3120"/>
        <p:guide pos="2160"/>
        <p:guide pos="166"/>
        <p:guide orient="horz" pos="205"/>
        <p:guide orient="horz" pos="6023"/>
        <p:guide pos="4170"/>
        <p:guide orient="horz" pos="532"/>
        <p:guide orient="horz" pos="6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řemysl Rosa" userId="e515a927a29e1cc3" providerId="LiveId" clId="{B417A6B2-A9D5-4753-91C3-FF0643E545CE}"/>
    <pc:docChg chg="undo redo custSel modSld">
      <pc:chgData name="Přemysl Rosa" userId="e515a927a29e1cc3" providerId="LiveId" clId="{B417A6B2-A9D5-4753-91C3-FF0643E545CE}" dt="2021-12-14T22:32:32.157" v="618" actId="1076"/>
      <pc:docMkLst>
        <pc:docMk/>
      </pc:docMkLst>
      <pc:sldChg chg="addSp delSp modSp mod">
        <pc:chgData name="Přemysl Rosa" userId="e515a927a29e1cc3" providerId="LiveId" clId="{B417A6B2-A9D5-4753-91C3-FF0643E545CE}" dt="2021-12-14T22:32:32.157" v="618" actId="1076"/>
        <pc:sldMkLst>
          <pc:docMk/>
          <pc:sldMk cId="2630685570" sldId="256"/>
        </pc:sldMkLst>
        <pc:spChg chg="del mod">
          <ac:chgData name="Přemysl Rosa" userId="e515a927a29e1cc3" providerId="LiveId" clId="{B417A6B2-A9D5-4753-91C3-FF0643E545CE}" dt="2021-12-14T21:52:08.338" v="4" actId="478"/>
          <ac:spMkLst>
            <pc:docMk/>
            <pc:sldMk cId="2630685570" sldId="256"/>
            <ac:spMk id="6" creationId="{7D967BA4-27C2-41FB-A0C0-A37DED07CB2F}"/>
          </ac:spMkLst>
        </pc:spChg>
        <pc:spChg chg="del">
          <ac:chgData name="Přemysl Rosa" userId="e515a927a29e1cc3" providerId="LiveId" clId="{B417A6B2-A9D5-4753-91C3-FF0643E545CE}" dt="2021-12-14T21:52:17.328" v="7" actId="478"/>
          <ac:spMkLst>
            <pc:docMk/>
            <pc:sldMk cId="2630685570" sldId="256"/>
            <ac:spMk id="8" creationId="{BFC98501-9B55-4DA4-996B-52B6E4252D5F}"/>
          </ac:spMkLst>
        </pc:spChg>
        <pc:spChg chg="add del mod">
          <ac:chgData name="Přemysl Rosa" userId="e515a927a29e1cc3" providerId="LiveId" clId="{B417A6B2-A9D5-4753-91C3-FF0643E545CE}" dt="2021-12-14T22:08:24.327" v="205" actId="1076"/>
          <ac:spMkLst>
            <pc:docMk/>
            <pc:sldMk cId="2630685570" sldId="256"/>
            <ac:spMk id="16" creationId="{5B6A5BDF-8C67-46F0-8E6C-D85A666C15DD}"/>
          </ac:spMkLst>
        </pc:spChg>
        <pc:spChg chg="mod">
          <ac:chgData name="Přemysl Rosa" userId="e515a927a29e1cc3" providerId="LiveId" clId="{B417A6B2-A9D5-4753-91C3-FF0643E545CE}" dt="2021-12-14T22:06:50.777" v="141" actId="27803"/>
          <ac:spMkLst>
            <pc:docMk/>
            <pc:sldMk cId="2630685570" sldId="256"/>
            <ac:spMk id="18" creationId="{DADBD226-4AC1-4FA9-A8BF-4D1855A925CA}"/>
          </ac:spMkLst>
        </pc:spChg>
        <pc:spChg chg="mod">
          <ac:chgData name="Přemysl Rosa" userId="e515a927a29e1cc3" providerId="LiveId" clId="{B417A6B2-A9D5-4753-91C3-FF0643E545CE}" dt="2021-12-14T22:06:50.777" v="141" actId="27803"/>
          <ac:spMkLst>
            <pc:docMk/>
            <pc:sldMk cId="2630685570" sldId="256"/>
            <ac:spMk id="19" creationId="{5DFB52D7-4205-4A8F-8937-761A7A7CDD43}"/>
          </ac:spMkLst>
        </pc:spChg>
        <pc:spChg chg="mod">
          <ac:chgData name="Přemysl Rosa" userId="e515a927a29e1cc3" providerId="LiveId" clId="{B417A6B2-A9D5-4753-91C3-FF0643E545CE}" dt="2021-12-14T22:06:50.777" v="141" actId="27803"/>
          <ac:spMkLst>
            <pc:docMk/>
            <pc:sldMk cId="2630685570" sldId="256"/>
            <ac:spMk id="20" creationId="{17AA7E08-2776-484C-B999-F8FC3F10AF1A}"/>
          </ac:spMkLst>
        </pc:spChg>
        <pc:spChg chg="mod">
          <ac:chgData name="Přemysl Rosa" userId="e515a927a29e1cc3" providerId="LiveId" clId="{B417A6B2-A9D5-4753-91C3-FF0643E545CE}" dt="2021-12-14T22:07:03.447" v="143" actId="20577"/>
          <ac:spMkLst>
            <pc:docMk/>
            <pc:sldMk cId="2630685570" sldId="256"/>
            <ac:spMk id="21" creationId="{371E0D07-D691-439C-8DAF-68457ABF2341}"/>
          </ac:spMkLst>
        </pc:spChg>
        <pc:spChg chg="del">
          <ac:chgData name="Přemysl Rosa" userId="e515a927a29e1cc3" providerId="LiveId" clId="{B417A6B2-A9D5-4753-91C3-FF0643E545CE}" dt="2021-12-14T21:52:19.688" v="9" actId="478"/>
          <ac:spMkLst>
            <pc:docMk/>
            <pc:sldMk cId="2630685570" sldId="256"/>
            <ac:spMk id="25" creationId="{8D879A8C-21BA-4DC3-A6AF-01465ECB0900}"/>
          </ac:spMkLst>
        </pc:spChg>
        <pc:spChg chg="add del mod">
          <ac:chgData name="Přemysl Rosa" userId="e515a927a29e1cc3" providerId="LiveId" clId="{B417A6B2-A9D5-4753-91C3-FF0643E545CE}" dt="2021-12-14T22:19:48.377" v="358" actId="404"/>
          <ac:spMkLst>
            <pc:docMk/>
            <pc:sldMk cId="2630685570" sldId="256"/>
            <ac:spMk id="28" creationId="{D8AD2F3E-2CBC-4E49-A809-FDFE8FD702F6}"/>
          </ac:spMkLst>
        </pc:spChg>
        <pc:spChg chg="add mod">
          <ac:chgData name="Přemysl Rosa" userId="e515a927a29e1cc3" providerId="LiveId" clId="{B417A6B2-A9D5-4753-91C3-FF0643E545CE}" dt="2021-12-14T22:21:55.057" v="447" actId="1076"/>
          <ac:spMkLst>
            <pc:docMk/>
            <pc:sldMk cId="2630685570" sldId="256"/>
            <ac:spMk id="29" creationId="{54AE74BA-00E4-4D1F-9530-0E4CCDF044DE}"/>
          </ac:spMkLst>
        </pc:spChg>
        <pc:spChg chg="add mod">
          <ac:chgData name="Přemysl Rosa" userId="e515a927a29e1cc3" providerId="LiveId" clId="{B417A6B2-A9D5-4753-91C3-FF0643E545CE}" dt="2021-12-14T22:27:08.747" v="591" actId="14100"/>
          <ac:spMkLst>
            <pc:docMk/>
            <pc:sldMk cId="2630685570" sldId="256"/>
            <ac:spMk id="32" creationId="{04952548-F95F-45DE-9DF4-BE2CC2882E1E}"/>
          </ac:spMkLst>
        </pc:spChg>
        <pc:grpChg chg="mod">
          <ac:chgData name="Přemysl Rosa" userId="e515a927a29e1cc3" providerId="LiveId" clId="{B417A6B2-A9D5-4753-91C3-FF0643E545CE}" dt="2021-12-14T22:06:50.777" v="141" actId="27803"/>
          <ac:grpSpMkLst>
            <pc:docMk/>
            <pc:sldMk cId="2630685570" sldId="256"/>
            <ac:grpSpMk id="17" creationId="{44C187D0-147D-48EF-912A-B13D22D646C2}"/>
          </ac:grpSpMkLst>
        </pc:grpChg>
        <pc:picChg chg="add del mod">
          <ac:chgData name="Přemysl Rosa" userId="e515a927a29e1cc3" providerId="LiveId" clId="{B417A6B2-A9D5-4753-91C3-FF0643E545CE}" dt="2021-12-14T22:16:29.927" v="232" actId="478"/>
          <ac:picMkLst>
            <pc:docMk/>
            <pc:sldMk cId="2630685570" sldId="256"/>
            <ac:picMk id="3" creationId="{1F056C96-C884-4D3C-BBEB-DD6E28A17F26}"/>
          </ac:picMkLst>
        </pc:picChg>
        <pc:picChg chg="add del mod">
          <ac:chgData name="Přemysl Rosa" userId="e515a927a29e1cc3" providerId="LiveId" clId="{B417A6B2-A9D5-4753-91C3-FF0643E545CE}" dt="2021-12-14T22:20:03.117" v="359" actId="14100"/>
          <ac:picMkLst>
            <pc:docMk/>
            <pc:sldMk cId="2630685570" sldId="256"/>
            <ac:picMk id="5" creationId="{F8F242AE-AF79-46EB-A2A7-0D8CA896E62B}"/>
          </ac:picMkLst>
        </pc:picChg>
        <pc:picChg chg="add del mod">
          <ac:chgData name="Přemysl Rosa" userId="e515a927a29e1cc3" providerId="LiveId" clId="{B417A6B2-A9D5-4753-91C3-FF0643E545CE}" dt="2021-12-14T22:01:02.268" v="123" actId="478"/>
          <ac:picMkLst>
            <pc:docMk/>
            <pc:sldMk cId="2630685570" sldId="256"/>
            <ac:picMk id="7" creationId="{E87A4B45-E31D-467B-86F7-4BFCEC860CD9}"/>
          </ac:picMkLst>
        </pc:picChg>
        <pc:picChg chg="mod">
          <ac:chgData name="Přemysl Rosa" userId="e515a927a29e1cc3" providerId="LiveId" clId="{B417A6B2-A9D5-4753-91C3-FF0643E545CE}" dt="2021-12-14T22:24:46.537" v="458" actId="1076"/>
          <ac:picMkLst>
            <pc:docMk/>
            <pc:sldMk cId="2630685570" sldId="256"/>
            <ac:picMk id="9" creationId="{217F5AA0-F6C6-440A-9995-F3694A756DD0}"/>
          </ac:picMkLst>
        </pc:picChg>
        <pc:picChg chg="del mod">
          <ac:chgData name="Přemysl Rosa" userId="e515a927a29e1cc3" providerId="LiveId" clId="{B417A6B2-A9D5-4753-91C3-FF0643E545CE}" dt="2021-12-14T21:57:06.623" v="88" actId="478"/>
          <ac:picMkLst>
            <pc:docMk/>
            <pc:sldMk cId="2630685570" sldId="256"/>
            <ac:picMk id="10" creationId="{FC8C0147-75B0-4D9D-AE93-72F806CCD7E9}"/>
          </ac:picMkLst>
        </pc:picChg>
        <pc:picChg chg="add del mod">
          <ac:chgData name="Přemysl Rosa" userId="e515a927a29e1cc3" providerId="LiveId" clId="{B417A6B2-A9D5-4753-91C3-FF0643E545CE}" dt="2021-12-14T21:54:58.528" v="49" actId="478"/>
          <ac:picMkLst>
            <pc:docMk/>
            <pc:sldMk cId="2630685570" sldId="256"/>
            <ac:picMk id="11" creationId="{36F66755-B088-4D65-836C-AAD8E5893DD6}"/>
          </ac:picMkLst>
        </pc:picChg>
        <pc:picChg chg="add del mod">
          <ac:chgData name="Přemysl Rosa" userId="e515a927a29e1cc3" providerId="LiveId" clId="{B417A6B2-A9D5-4753-91C3-FF0643E545CE}" dt="2021-12-14T22:01:26.898" v="126" actId="478"/>
          <ac:picMkLst>
            <pc:docMk/>
            <pc:sldMk cId="2630685570" sldId="256"/>
            <ac:picMk id="13" creationId="{1B15CD01-A243-440B-A042-7D14686FFB51}"/>
          </ac:picMkLst>
        </pc:picChg>
        <pc:picChg chg="add del mod ord">
          <ac:chgData name="Přemysl Rosa" userId="e515a927a29e1cc3" providerId="LiveId" clId="{B417A6B2-A9D5-4753-91C3-FF0643E545CE}" dt="2021-12-14T22:32:00.397" v="605" actId="1076"/>
          <ac:picMkLst>
            <pc:docMk/>
            <pc:sldMk cId="2630685570" sldId="256"/>
            <ac:picMk id="15" creationId="{BA9E824A-7BF7-4F9D-85CD-8F004866C361}"/>
          </ac:picMkLst>
        </pc:picChg>
        <pc:picChg chg="add mod">
          <ac:chgData name="Přemysl Rosa" userId="e515a927a29e1cc3" providerId="LiveId" clId="{B417A6B2-A9D5-4753-91C3-FF0643E545CE}" dt="2021-12-14T22:14:54.127" v="212" actId="1076"/>
          <ac:picMkLst>
            <pc:docMk/>
            <pc:sldMk cId="2630685570" sldId="256"/>
            <ac:picMk id="23" creationId="{0C93479D-B3BD-4C2D-A10D-E2DE28DF0A87}"/>
          </ac:picMkLst>
        </pc:picChg>
        <pc:picChg chg="add mod">
          <ac:chgData name="Přemysl Rosa" userId="e515a927a29e1cc3" providerId="LiveId" clId="{B417A6B2-A9D5-4753-91C3-FF0643E545CE}" dt="2021-12-14T22:19:16.367" v="356" actId="1076"/>
          <ac:picMkLst>
            <pc:docMk/>
            <pc:sldMk cId="2630685570" sldId="256"/>
            <ac:picMk id="26" creationId="{0AEF29CD-79CB-430F-9425-1ACE1ED58B5E}"/>
          </ac:picMkLst>
        </pc:picChg>
        <pc:picChg chg="del">
          <ac:chgData name="Přemysl Rosa" userId="e515a927a29e1cc3" providerId="LiveId" clId="{B417A6B2-A9D5-4753-91C3-FF0643E545CE}" dt="2021-12-14T21:52:18.558" v="8" actId="478"/>
          <ac:picMkLst>
            <pc:docMk/>
            <pc:sldMk cId="2630685570" sldId="256"/>
            <ac:picMk id="27" creationId="{7ECC7218-509C-41C2-82EE-828026128F14}"/>
          </ac:picMkLst>
        </pc:picChg>
        <pc:picChg chg="add mod">
          <ac:chgData name="Přemysl Rosa" userId="e515a927a29e1cc3" providerId="LiveId" clId="{B417A6B2-A9D5-4753-91C3-FF0643E545CE}" dt="2021-12-14T22:24:53.947" v="459" actId="1076"/>
          <ac:picMkLst>
            <pc:docMk/>
            <pc:sldMk cId="2630685570" sldId="256"/>
            <ac:picMk id="31" creationId="{ADCC56E6-3BF9-4AA8-8010-A13CF75A4014}"/>
          </ac:picMkLst>
        </pc:picChg>
        <pc:picChg chg="add mod modCrop">
          <ac:chgData name="Přemysl Rosa" userId="e515a927a29e1cc3" providerId="LiveId" clId="{B417A6B2-A9D5-4753-91C3-FF0643E545CE}" dt="2021-12-14T22:31:42.667" v="598" actId="1076"/>
          <ac:picMkLst>
            <pc:docMk/>
            <pc:sldMk cId="2630685570" sldId="256"/>
            <ac:picMk id="34" creationId="{1560F5FC-6849-40A2-979C-ECF7CB27B5C0}"/>
          </ac:picMkLst>
        </pc:picChg>
        <pc:picChg chg="add del">
          <ac:chgData name="Přemysl Rosa" userId="e515a927a29e1cc3" providerId="LiveId" clId="{B417A6B2-A9D5-4753-91C3-FF0643E545CE}" dt="2021-12-14T22:31:46.477" v="600" actId="22"/>
          <ac:picMkLst>
            <pc:docMk/>
            <pc:sldMk cId="2630685570" sldId="256"/>
            <ac:picMk id="36" creationId="{520465C6-42BB-48C6-9D6C-D797A2C99DF3}"/>
          </ac:picMkLst>
        </pc:picChg>
        <pc:picChg chg="add mod modCrop">
          <ac:chgData name="Přemysl Rosa" userId="e515a927a29e1cc3" providerId="LiveId" clId="{B417A6B2-A9D5-4753-91C3-FF0643E545CE}" dt="2021-12-14T22:32:05.387" v="608" actId="1076"/>
          <ac:picMkLst>
            <pc:docMk/>
            <pc:sldMk cId="2630685570" sldId="256"/>
            <ac:picMk id="37" creationId="{2D7AB047-1362-4097-8043-DBAF4710C012}"/>
          </ac:picMkLst>
        </pc:picChg>
        <pc:picChg chg="add mod modCrop">
          <ac:chgData name="Přemysl Rosa" userId="e515a927a29e1cc3" providerId="LiveId" clId="{B417A6B2-A9D5-4753-91C3-FF0643E545CE}" dt="2021-12-14T22:32:32.157" v="618" actId="1076"/>
          <ac:picMkLst>
            <pc:docMk/>
            <pc:sldMk cId="2630685570" sldId="256"/>
            <ac:picMk id="38" creationId="{469B3CA7-87F3-485E-A9BD-BBCEC05E4CA6}"/>
          </ac:picMkLst>
        </pc:picChg>
      </pc:sldChg>
    </pc:docChg>
  </pc:docChgLst>
  <pc:docChgLst>
    <pc:chgData name="Přemysl Rosa" userId="e515a927a29e1cc3" providerId="LiveId" clId="{D16DE6CC-A9E6-40D7-9A4D-1D57C7C9995C}"/>
    <pc:docChg chg="undo custSel modSld modMainMaster">
      <pc:chgData name="Přemysl Rosa" userId="e515a927a29e1cc3" providerId="LiveId" clId="{D16DE6CC-A9E6-40D7-9A4D-1D57C7C9995C}" dt="2021-12-14T22:57:27.663" v="101" actId="403"/>
      <pc:docMkLst>
        <pc:docMk/>
      </pc:docMkLst>
      <pc:sldChg chg="modSp mod">
        <pc:chgData name="Přemysl Rosa" userId="e515a927a29e1cc3" providerId="LiveId" clId="{D16DE6CC-A9E6-40D7-9A4D-1D57C7C9995C}" dt="2021-12-14T22:57:27.663" v="101" actId="403"/>
        <pc:sldMkLst>
          <pc:docMk/>
          <pc:sldMk cId="2630685570" sldId="256"/>
        </pc:sldMkLst>
        <pc:spChg chg="mod">
          <ac:chgData name="Přemysl Rosa" userId="e515a927a29e1cc3" providerId="LiveId" clId="{D16DE6CC-A9E6-40D7-9A4D-1D57C7C9995C}" dt="2021-12-14T22:57:27.663" v="101" actId="403"/>
          <ac:spMkLst>
            <pc:docMk/>
            <pc:sldMk cId="2630685570" sldId="256"/>
            <ac:spMk id="16" creationId="{5B6A5BDF-8C67-46F0-8E6C-D85A666C15DD}"/>
          </ac:spMkLst>
        </pc:spChg>
        <pc:spChg chg="mod">
          <ac:chgData name="Přemysl Rosa" userId="e515a927a29e1cc3" providerId="LiveId" clId="{D16DE6CC-A9E6-40D7-9A4D-1D57C7C9995C}" dt="2021-12-14T22:57:11.244" v="93" actId="404"/>
          <ac:spMkLst>
            <pc:docMk/>
            <pc:sldMk cId="2630685570" sldId="256"/>
            <ac:spMk id="28" creationId="{D8AD2F3E-2CBC-4E49-A809-FDFE8FD702F6}"/>
          </ac:spMkLst>
        </pc:spChg>
        <pc:spChg chg="mod">
          <ac:chgData name="Přemysl Rosa" userId="e515a927a29e1cc3" providerId="LiveId" clId="{D16DE6CC-A9E6-40D7-9A4D-1D57C7C9995C}" dt="2021-12-14T22:57:04.823" v="92" actId="2711"/>
          <ac:spMkLst>
            <pc:docMk/>
            <pc:sldMk cId="2630685570" sldId="256"/>
            <ac:spMk id="29" creationId="{54AE74BA-00E4-4D1F-9530-0E4CCDF044DE}"/>
          </ac:spMkLst>
        </pc:spChg>
        <pc:spChg chg="mod">
          <ac:chgData name="Přemysl Rosa" userId="e515a927a29e1cc3" providerId="LiveId" clId="{D16DE6CC-A9E6-40D7-9A4D-1D57C7C9995C}" dt="2021-12-14T22:57:04.823" v="92" actId="2711"/>
          <ac:spMkLst>
            <pc:docMk/>
            <pc:sldMk cId="2630685570" sldId="256"/>
            <ac:spMk id="32" creationId="{04952548-F95F-45DE-9DF4-BE2CC2882E1E}"/>
          </ac:spMkLst>
        </pc:spChg>
        <pc:picChg chg="mod">
          <ac:chgData name="Přemysl Rosa" userId="e515a927a29e1cc3" providerId="LiveId" clId="{D16DE6CC-A9E6-40D7-9A4D-1D57C7C9995C}" dt="2021-12-14T22:36:32.327" v="22" actId="14100"/>
          <ac:picMkLst>
            <pc:docMk/>
            <pc:sldMk cId="2630685570" sldId="256"/>
            <ac:picMk id="5" creationId="{F8F242AE-AF79-46EB-A2A7-0D8CA896E62B}"/>
          </ac:picMkLst>
        </pc:picChg>
        <pc:picChg chg="mod">
          <ac:chgData name="Přemysl Rosa" userId="e515a927a29e1cc3" providerId="LiveId" clId="{D16DE6CC-A9E6-40D7-9A4D-1D57C7C9995C}" dt="2021-12-14T22:36:15.697" v="18" actId="1076"/>
          <ac:picMkLst>
            <pc:docMk/>
            <pc:sldMk cId="2630685570" sldId="256"/>
            <ac:picMk id="9" creationId="{217F5AA0-F6C6-440A-9995-F3694A756DD0}"/>
          </ac:picMkLst>
        </pc:picChg>
        <pc:picChg chg="mod">
          <ac:chgData name="Přemysl Rosa" userId="e515a927a29e1cc3" providerId="LiveId" clId="{D16DE6CC-A9E6-40D7-9A4D-1D57C7C9995C}" dt="2021-12-14T22:40:21.264" v="82" actId="1076"/>
          <ac:picMkLst>
            <pc:docMk/>
            <pc:sldMk cId="2630685570" sldId="256"/>
            <ac:picMk id="15" creationId="{BA9E824A-7BF7-4F9D-85CD-8F004866C361}"/>
          </ac:picMkLst>
        </pc:picChg>
        <pc:picChg chg="mod">
          <ac:chgData name="Přemysl Rosa" userId="e515a927a29e1cc3" providerId="LiveId" clId="{D16DE6CC-A9E6-40D7-9A4D-1D57C7C9995C}" dt="2021-12-14T22:40:08.934" v="81" actId="1076"/>
          <ac:picMkLst>
            <pc:docMk/>
            <pc:sldMk cId="2630685570" sldId="256"/>
            <ac:picMk id="23" creationId="{0C93479D-B3BD-4C2D-A10D-E2DE28DF0A87}"/>
          </ac:picMkLst>
        </pc:picChg>
        <pc:picChg chg="mod">
          <ac:chgData name="Přemysl Rosa" userId="e515a927a29e1cc3" providerId="LiveId" clId="{D16DE6CC-A9E6-40D7-9A4D-1D57C7C9995C}" dt="2021-12-14T22:36:20.277" v="19" actId="1076"/>
          <ac:picMkLst>
            <pc:docMk/>
            <pc:sldMk cId="2630685570" sldId="256"/>
            <ac:picMk id="26" creationId="{0AEF29CD-79CB-430F-9425-1ACE1ED58B5E}"/>
          </ac:picMkLst>
        </pc:picChg>
        <pc:picChg chg="mod">
          <ac:chgData name="Přemysl Rosa" userId="e515a927a29e1cc3" providerId="LiveId" clId="{D16DE6CC-A9E6-40D7-9A4D-1D57C7C9995C}" dt="2021-12-14T22:37:13.257" v="38" actId="1076"/>
          <ac:picMkLst>
            <pc:docMk/>
            <pc:sldMk cId="2630685570" sldId="256"/>
            <ac:picMk id="31" creationId="{ADCC56E6-3BF9-4AA8-8010-A13CF75A4014}"/>
          </ac:picMkLst>
        </pc:picChg>
        <pc:picChg chg="mod">
          <ac:chgData name="Přemysl Rosa" userId="e515a927a29e1cc3" providerId="LiveId" clId="{D16DE6CC-A9E6-40D7-9A4D-1D57C7C9995C}" dt="2021-12-14T22:40:30.174" v="85" actId="14100"/>
          <ac:picMkLst>
            <pc:docMk/>
            <pc:sldMk cId="2630685570" sldId="256"/>
            <ac:picMk id="34" creationId="{1560F5FC-6849-40A2-979C-ECF7CB27B5C0}"/>
          </ac:picMkLst>
        </pc:picChg>
        <pc:picChg chg="mod">
          <ac:chgData name="Přemysl Rosa" userId="e515a927a29e1cc3" providerId="LiveId" clId="{D16DE6CC-A9E6-40D7-9A4D-1D57C7C9995C}" dt="2021-12-14T22:40:24.744" v="83" actId="1076"/>
          <ac:picMkLst>
            <pc:docMk/>
            <pc:sldMk cId="2630685570" sldId="256"/>
            <ac:picMk id="37" creationId="{2D7AB047-1362-4097-8043-DBAF4710C012}"/>
          </ac:picMkLst>
        </pc:picChg>
        <pc:picChg chg="mod">
          <ac:chgData name="Přemysl Rosa" userId="e515a927a29e1cc3" providerId="LiveId" clId="{D16DE6CC-A9E6-40D7-9A4D-1D57C7C9995C}" dt="2021-12-14T22:40:32.554" v="86" actId="1076"/>
          <ac:picMkLst>
            <pc:docMk/>
            <pc:sldMk cId="2630685570" sldId="256"/>
            <ac:picMk id="38" creationId="{469B3CA7-87F3-485E-A9BD-BBCEC05E4CA6}"/>
          </ac:picMkLst>
        </pc:picChg>
      </pc:sldChg>
      <pc:sldMasterChg chg="modSp modSldLayout">
        <pc:chgData name="Přemysl Rosa" userId="e515a927a29e1cc3" providerId="LiveId" clId="{D16DE6CC-A9E6-40D7-9A4D-1D57C7C9995C}" dt="2021-12-14T22:35:48.046" v="6"/>
        <pc:sldMasterMkLst>
          <pc:docMk/>
          <pc:sldMasterMk cId="1035217452" sldId="2147483660"/>
        </pc:sldMasterMkLst>
        <pc:spChg chg="mod">
          <ac:chgData name="Přemysl Rosa" userId="e515a927a29e1cc3" providerId="LiveId" clId="{D16DE6CC-A9E6-40D7-9A4D-1D57C7C9995C}" dt="2021-12-14T22:35:48.046" v="6"/>
          <ac:spMkLst>
            <pc:docMk/>
            <pc:sldMasterMk cId="1035217452" sldId="2147483660"/>
            <ac:spMk id="2" creationId="{00000000-0000-0000-0000-000000000000}"/>
          </ac:spMkLst>
        </pc:spChg>
        <pc:spChg chg="mod">
          <ac:chgData name="Přemysl Rosa" userId="e515a927a29e1cc3" providerId="LiveId" clId="{D16DE6CC-A9E6-40D7-9A4D-1D57C7C9995C}" dt="2021-12-14T22:35:48.046" v="6"/>
          <ac:spMkLst>
            <pc:docMk/>
            <pc:sldMasterMk cId="1035217452" sldId="2147483660"/>
            <ac:spMk id="3" creationId="{00000000-0000-0000-0000-000000000000}"/>
          </ac:spMkLst>
        </pc:spChg>
        <pc:spChg chg="mod">
          <ac:chgData name="Přemysl Rosa" userId="e515a927a29e1cc3" providerId="LiveId" clId="{D16DE6CC-A9E6-40D7-9A4D-1D57C7C9995C}" dt="2021-12-14T22:35:48.046" v="6"/>
          <ac:spMkLst>
            <pc:docMk/>
            <pc:sldMasterMk cId="1035217452" sldId="2147483660"/>
            <ac:spMk id="4" creationId="{00000000-0000-0000-0000-000000000000}"/>
          </ac:spMkLst>
        </pc:spChg>
        <pc:spChg chg="mod">
          <ac:chgData name="Přemysl Rosa" userId="e515a927a29e1cc3" providerId="LiveId" clId="{D16DE6CC-A9E6-40D7-9A4D-1D57C7C9995C}" dt="2021-12-14T22:35:48.046" v="6"/>
          <ac:spMkLst>
            <pc:docMk/>
            <pc:sldMasterMk cId="1035217452" sldId="2147483660"/>
            <ac:spMk id="5" creationId="{00000000-0000-0000-0000-000000000000}"/>
          </ac:spMkLst>
        </pc:spChg>
        <pc:spChg chg="mod">
          <ac:chgData name="Přemysl Rosa" userId="e515a927a29e1cc3" providerId="LiveId" clId="{D16DE6CC-A9E6-40D7-9A4D-1D57C7C9995C}" dt="2021-12-14T22:35:48.046" v="6"/>
          <ac:spMkLst>
            <pc:docMk/>
            <pc:sldMasterMk cId="1035217452" sldId="2147483660"/>
            <ac:spMk id="6" creationId="{00000000-0000-0000-0000-000000000000}"/>
          </ac:spMkLst>
        </pc:spChg>
        <pc:sldLayoutChg chg="modSp">
          <pc:chgData name="Přemysl Rosa" userId="e515a927a29e1cc3" providerId="LiveId" clId="{D16DE6CC-A9E6-40D7-9A4D-1D57C7C9995C}" dt="2021-12-14T22:35:48.046" v="6"/>
          <pc:sldLayoutMkLst>
            <pc:docMk/>
            <pc:sldMasterMk cId="1035217452" sldId="2147483660"/>
            <pc:sldLayoutMk cId="1997726403" sldId="2147483661"/>
          </pc:sldLayoutMkLst>
          <pc:spChg chg="mod">
            <ac:chgData name="Přemysl Rosa" userId="e515a927a29e1cc3" providerId="LiveId" clId="{D16DE6CC-A9E6-40D7-9A4D-1D57C7C9995C}" dt="2021-12-14T22:35:48.046" v="6"/>
            <ac:spMkLst>
              <pc:docMk/>
              <pc:sldMasterMk cId="1035217452" sldId="2147483660"/>
              <pc:sldLayoutMk cId="1997726403" sldId="2147483661"/>
              <ac:spMk id="2" creationId="{00000000-0000-0000-0000-000000000000}"/>
            </ac:spMkLst>
          </pc:spChg>
          <pc:spChg chg="mod">
            <ac:chgData name="Přemysl Rosa" userId="e515a927a29e1cc3" providerId="LiveId" clId="{D16DE6CC-A9E6-40D7-9A4D-1D57C7C9995C}" dt="2021-12-14T22:35:48.046" v="6"/>
            <ac:spMkLst>
              <pc:docMk/>
              <pc:sldMasterMk cId="1035217452" sldId="2147483660"/>
              <pc:sldLayoutMk cId="1997726403" sldId="2147483661"/>
              <ac:spMk id="3" creationId="{00000000-0000-0000-0000-000000000000}"/>
            </ac:spMkLst>
          </pc:spChg>
        </pc:sldLayoutChg>
        <pc:sldLayoutChg chg="modSp">
          <pc:chgData name="Přemysl Rosa" userId="e515a927a29e1cc3" providerId="LiveId" clId="{D16DE6CC-A9E6-40D7-9A4D-1D57C7C9995C}" dt="2021-12-14T22:35:48.046" v="6"/>
          <pc:sldLayoutMkLst>
            <pc:docMk/>
            <pc:sldMasterMk cId="1035217452" sldId="2147483660"/>
            <pc:sldLayoutMk cId="1280393580" sldId="2147483663"/>
          </pc:sldLayoutMkLst>
          <pc:spChg chg="mod">
            <ac:chgData name="Přemysl Rosa" userId="e515a927a29e1cc3" providerId="LiveId" clId="{D16DE6CC-A9E6-40D7-9A4D-1D57C7C9995C}" dt="2021-12-14T22:35:48.046" v="6"/>
            <ac:spMkLst>
              <pc:docMk/>
              <pc:sldMasterMk cId="1035217452" sldId="2147483660"/>
              <pc:sldLayoutMk cId="1280393580" sldId="2147483663"/>
              <ac:spMk id="2" creationId="{00000000-0000-0000-0000-000000000000}"/>
            </ac:spMkLst>
          </pc:spChg>
          <pc:spChg chg="mod">
            <ac:chgData name="Přemysl Rosa" userId="e515a927a29e1cc3" providerId="LiveId" clId="{D16DE6CC-A9E6-40D7-9A4D-1D57C7C9995C}" dt="2021-12-14T22:35:48.046" v="6"/>
            <ac:spMkLst>
              <pc:docMk/>
              <pc:sldMasterMk cId="1035217452" sldId="2147483660"/>
              <pc:sldLayoutMk cId="1280393580" sldId="2147483663"/>
              <ac:spMk id="3" creationId="{00000000-0000-0000-0000-000000000000}"/>
            </ac:spMkLst>
          </pc:spChg>
        </pc:sldLayoutChg>
        <pc:sldLayoutChg chg="modSp">
          <pc:chgData name="Přemysl Rosa" userId="e515a927a29e1cc3" providerId="LiveId" clId="{D16DE6CC-A9E6-40D7-9A4D-1D57C7C9995C}" dt="2021-12-14T22:35:48.046" v="6"/>
          <pc:sldLayoutMkLst>
            <pc:docMk/>
            <pc:sldMasterMk cId="1035217452" sldId="2147483660"/>
            <pc:sldLayoutMk cId="1354584701" sldId="2147483664"/>
          </pc:sldLayoutMkLst>
          <pc:spChg chg="mod">
            <ac:chgData name="Přemysl Rosa" userId="e515a927a29e1cc3" providerId="LiveId" clId="{D16DE6CC-A9E6-40D7-9A4D-1D57C7C9995C}" dt="2021-12-14T22:35:48.046" v="6"/>
            <ac:spMkLst>
              <pc:docMk/>
              <pc:sldMasterMk cId="1035217452" sldId="2147483660"/>
              <pc:sldLayoutMk cId="1354584701" sldId="2147483664"/>
              <ac:spMk id="3" creationId="{00000000-0000-0000-0000-000000000000}"/>
            </ac:spMkLst>
          </pc:spChg>
          <pc:spChg chg="mod">
            <ac:chgData name="Přemysl Rosa" userId="e515a927a29e1cc3" providerId="LiveId" clId="{D16DE6CC-A9E6-40D7-9A4D-1D57C7C9995C}" dt="2021-12-14T22:35:48.046" v="6"/>
            <ac:spMkLst>
              <pc:docMk/>
              <pc:sldMasterMk cId="1035217452" sldId="2147483660"/>
              <pc:sldLayoutMk cId="1354584701" sldId="2147483664"/>
              <ac:spMk id="4" creationId="{00000000-0000-0000-0000-000000000000}"/>
            </ac:spMkLst>
          </pc:spChg>
        </pc:sldLayoutChg>
        <pc:sldLayoutChg chg="modSp">
          <pc:chgData name="Přemysl Rosa" userId="e515a927a29e1cc3" providerId="LiveId" clId="{D16DE6CC-A9E6-40D7-9A4D-1D57C7C9995C}" dt="2021-12-14T22:35:48.046" v="6"/>
          <pc:sldLayoutMkLst>
            <pc:docMk/>
            <pc:sldMasterMk cId="1035217452" sldId="2147483660"/>
            <pc:sldLayoutMk cId="818642455" sldId="2147483665"/>
          </pc:sldLayoutMkLst>
          <pc:spChg chg="mod">
            <ac:chgData name="Přemysl Rosa" userId="e515a927a29e1cc3" providerId="LiveId" clId="{D16DE6CC-A9E6-40D7-9A4D-1D57C7C9995C}" dt="2021-12-14T22:35:48.046" v="6"/>
            <ac:spMkLst>
              <pc:docMk/>
              <pc:sldMasterMk cId="1035217452" sldId="2147483660"/>
              <pc:sldLayoutMk cId="818642455" sldId="2147483665"/>
              <ac:spMk id="2" creationId="{00000000-0000-0000-0000-000000000000}"/>
            </ac:spMkLst>
          </pc:spChg>
          <pc:spChg chg="mod">
            <ac:chgData name="Přemysl Rosa" userId="e515a927a29e1cc3" providerId="LiveId" clId="{D16DE6CC-A9E6-40D7-9A4D-1D57C7C9995C}" dt="2021-12-14T22:35:48.046" v="6"/>
            <ac:spMkLst>
              <pc:docMk/>
              <pc:sldMasterMk cId="1035217452" sldId="2147483660"/>
              <pc:sldLayoutMk cId="818642455" sldId="2147483665"/>
              <ac:spMk id="3" creationId="{00000000-0000-0000-0000-000000000000}"/>
            </ac:spMkLst>
          </pc:spChg>
          <pc:spChg chg="mod">
            <ac:chgData name="Přemysl Rosa" userId="e515a927a29e1cc3" providerId="LiveId" clId="{D16DE6CC-A9E6-40D7-9A4D-1D57C7C9995C}" dt="2021-12-14T22:35:48.046" v="6"/>
            <ac:spMkLst>
              <pc:docMk/>
              <pc:sldMasterMk cId="1035217452" sldId="2147483660"/>
              <pc:sldLayoutMk cId="818642455" sldId="2147483665"/>
              <ac:spMk id="4" creationId="{00000000-0000-0000-0000-000000000000}"/>
            </ac:spMkLst>
          </pc:spChg>
          <pc:spChg chg="mod">
            <ac:chgData name="Přemysl Rosa" userId="e515a927a29e1cc3" providerId="LiveId" clId="{D16DE6CC-A9E6-40D7-9A4D-1D57C7C9995C}" dt="2021-12-14T22:35:48.046" v="6"/>
            <ac:spMkLst>
              <pc:docMk/>
              <pc:sldMasterMk cId="1035217452" sldId="2147483660"/>
              <pc:sldLayoutMk cId="818642455" sldId="2147483665"/>
              <ac:spMk id="5" creationId="{00000000-0000-0000-0000-000000000000}"/>
            </ac:spMkLst>
          </pc:spChg>
          <pc:spChg chg="mod">
            <ac:chgData name="Přemysl Rosa" userId="e515a927a29e1cc3" providerId="LiveId" clId="{D16DE6CC-A9E6-40D7-9A4D-1D57C7C9995C}" dt="2021-12-14T22:35:48.046" v="6"/>
            <ac:spMkLst>
              <pc:docMk/>
              <pc:sldMasterMk cId="1035217452" sldId="2147483660"/>
              <pc:sldLayoutMk cId="818642455" sldId="2147483665"/>
              <ac:spMk id="6" creationId="{00000000-0000-0000-0000-000000000000}"/>
            </ac:spMkLst>
          </pc:spChg>
        </pc:sldLayoutChg>
        <pc:sldLayoutChg chg="modSp">
          <pc:chgData name="Přemysl Rosa" userId="e515a927a29e1cc3" providerId="LiveId" clId="{D16DE6CC-A9E6-40D7-9A4D-1D57C7C9995C}" dt="2021-12-14T22:35:48.046" v="6"/>
          <pc:sldLayoutMkLst>
            <pc:docMk/>
            <pc:sldMasterMk cId="1035217452" sldId="2147483660"/>
            <pc:sldLayoutMk cId="2377924144" sldId="2147483668"/>
          </pc:sldLayoutMkLst>
          <pc:spChg chg="mod">
            <ac:chgData name="Přemysl Rosa" userId="e515a927a29e1cc3" providerId="LiveId" clId="{D16DE6CC-A9E6-40D7-9A4D-1D57C7C9995C}" dt="2021-12-14T22:35:48.046" v="6"/>
            <ac:spMkLst>
              <pc:docMk/>
              <pc:sldMasterMk cId="1035217452" sldId="2147483660"/>
              <pc:sldLayoutMk cId="2377924144" sldId="2147483668"/>
              <ac:spMk id="2" creationId="{00000000-0000-0000-0000-000000000000}"/>
            </ac:spMkLst>
          </pc:spChg>
          <pc:spChg chg="mod">
            <ac:chgData name="Přemysl Rosa" userId="e515a927a29e1cc3" providerId="LiveId" clId="{D16DE6CC-A9E6-40D7-9A4D-1D57C7C9995C}" dt="2021-12-14T22:35:48.046" v="6"/>
            <ac:spMkLst>
              <pc:docMk/>
              <pc:sldMasterMk cId="1035217452" sldId="2147483660"/>
              <pc:sldLayoutMk cId="2377924144" sldId="2147483668"/>
              <ac:spMk id="3" creationId="{00000000-0000-0000-0000-000000000000}"/>
            </ac:spMkLst>
          </pc:spChg>
          <pc:spChg chg="mod">
            <ac:chgData name="Přemysl Rosa" userId="e515a927a29e1cc3" providerId="LiveId" clId="{D16DE6CC-A9E6-40D7-9A4D-1D57C7C9995C}" dt="2021-12-14T22:35:48.046" v="6"/>
            <ac:spMkLst>
              <pc:docMk/>
              <pc:sldMasterMk cId="1035217452" sldId="2147483660"/>
              <pc:sldLayoutMk cId="2377924144" sldId="2147483668"/>
              <ac:spMk id="4" creationId="{00000000-0000-0000-0000-000000000000}"/>
            </ac:spMkLst>
          </pc:spChg>
        </pc:sldLayoutChg>
        <pc:sldLayoutChg chg="modSp">
          <pc:chgData name="Přemysl Rosa" userId="e515a927a29e1cc3" providerId="LiveId" clId="{D16DE6CC-A9E6-40D7-9A4D-1D57C7C9995C}" dt="2021-12-14T22:35:48.046" v="6"/>
          <pc:sldLayoutMkLst>
            <pc:docMk/>
            <pc:sldMasterMk cId="1035217452" sldId="2147483660"/>
            <pc:sldLayoutMk cId="1420989680" sldId="2147483669"/>
          </pc:sldLayoutMkLst>
          <pc:spChg chg="mod">
            <ac:chgData name="Přemysl Rosa" userId="e515a927a29e1cc3" providerId="LiveId" clId="{D16DE6CC-A9E6-40D7-9A4D-1D57C7C9995C}" dt="2021-12-14T22:35:48.046" v="6"/>
            <ac:spMkLst>
              <pc:docMk/>
              <pc:sldMasterMk cId="1035217452" sldId="2147483660"/>
              <pc:sldLayoutMk cId="1420989680" sldId="2147483669"/>
              <ac:spMk id="2" creationId="{00000000-0000-0000-0000-000000000000}"/>
            </ac:spMkLst>
          </pc:spChg>
          <pc:spChg chg="mod">
            <ac:chgData name="Přemysl Rosa" userId="e515a927a29e1cc3" providerId="LiveId" clId="{D16DE6CC-A9E6-40D7-9A4D-1D57C7C9995C}" dt="2021-12-14T22:35:48.046" v="6"/>
            <ac:spMkLst>
              <pc:docMk/>
              <pc:sldMasterMk cId="1035217452" sldId="2147483660"/>
              <pc:sldLayoutMk cId="1420989680" sldId="2147483669"/>
              <ac:spMk id="3" creationId="{00000000-0000-0000-0000-000000000000}"/>
            </ac:spMkLst>
          </pc:spChg>
          <pc:spChg chg="mod">
            <ac:chgData name="Přemysl Rosa" userId="e515a927a29e1cc3" providerId="LiveId" clId="{D16DE6CC-A9E6-40D7-9A4D-1D57C7C9995C}" dt="2021-12-14T22:35:48.046" v="6"/>
            <ac:spMkLst>
              <pc:docMk/>
              <pc:sldMasterMk cId="1035217452" sldId="2147483660"/>
              <pc:sldLayoutMk cId="1420989680" sldId="2147483669"/>
              <ac:spMk id="4" creationId="{00000000-0000-0000-0000-000000000000}"/>
            </ac:spMkLst>
          </pc:spChg>
        </pc:sldLayoutChg>
        <pc:sldLayoutChg chg="modSp">
          <pc:chgData name="Přemysl Rosa" userId="e515a927a29e1cc3" providerId="LiveId" clId="{D16DE6CC-A9E6-40D7-9A4D-1D57C7C9995C}" dt="2021-12-14T22:35:48.046" v="6"/>
          <pc:sldLayoutMkLst>
            <pc:docMk/>
            <pc:sldMasterMk cId="1035217452" sldId="2147483660"/>
            <pc:sldLayoutMk cId="4260254215" sldId="2147483671"/>
          </pc:sldLayoutMkLst>
          <pc:spChg chg="mod">
            <ac:chgData name="Přemysl Rosa" userId="e515a927a29e1cc3" providerId="LiveId" clId="{D16DE6CC-A9E6-40D7-9A4D-1D57C7C9995C}" dt="2021-12-14T22:35:48.046" v="6"/>
            <ac:spMkLst>
              <pc:docMk/>
              <pc:sldMasterMk cId="1035217452" sldId="2147483660"/>
              <pc:sldLayoutMk cId="4260254215" sldId="2147483671"/>
              <ac:spMk id="2" creationId="{00000000-0000-0000-0000-000000000000}"/>
            </ac:spMkLst>
          </pc:spChg>
          <pc:spChg chg="mod">
            <ac:chgData name="Přemysl Rosa" userId="e515a927a29e1cc3" providerId="LiveId" clId="{D16DE6CC-A9E6-40D7-9A4D-1D57C7C9995C}" dt="2021-12-14T22:35:48.046" v="6"/>
            <ac:spMkLst>
              <pc:docMk/>
              <pc:sldMasterMk cId="1035217452" sldId="2147483660"/>
              <pc:sldLayoutMk cId="4260254215" sldId="2147483671"/>
              <ac:spMk id="3" creationId="{00000000-0000-0000-0000-000000000000}"/>
            </ac:spMkLst>
          </pc:spChg>
        </pc:sldLayoutChg>
      </pc:sldMasterChg>
    </pc:docChg>
  </pc:docChgLst>
  <pc:docChgLst>
    <pc:chgData name="Přemysl Rosa" userId="e515a927a29e1cc3" providerId="LiveId" clId="{E59FBA8B-9731-4DFD-9528-76205579714E}"/>
    <pc:docChg chg="undo custSel addSld modSld">
      <pc:chgData name="Přemysl Rosa" userId="e515a927a29e1cc3" providerId="LiveId" clId="{E59FBA8B-9731-4DFD-9528-76205579714E}" dt="2021-12-12T15:07:57.261" v="157" actId="1076"/>
      <pc:docMkLst>
        <pc:docMk/>
      </pc:docMkLst>
      <pc:sldChg chg="addSp delSp modSp new mod">
        <pc:chgData name="Přemysl Rosa" userId="e515a927a29e1cc3" providerId="LiveId" clId="{E59FBA8B-9731-4DFD-9528-76205579714E}" dt="2021-12-12T15:07:57.261" v="157" actId="1076"/>
        <pc:sldMkLst>
          <pc:docMk/>
          <pc:sldMk cId="2630685570" sldId="256"/>
        </pc:sldMkLst>
        <pc:spChg chg="del">
          <ac:chgData name="Přemysl Rosa" userId="e515a927a29e1cc3" providerId="LiveId" clId="{E59FBA8B-9731-4DFD-9528-76205579714E}" dt="2021-12-12T14:52:13.758" v="2" actId="478"/>
          <ac:spMkLst>
            <pc:docMk/>
            <pc:sldMk cId="2630685570" sldId="256"/>
            <ac:spMk id="2" creationId="{29D2D99B-D4C4-4166-8E2A-F5E61743159E}"/>
          </ac:spMkLst>
        </pc:spChg>
        <pc:spChg chg="del">
          <ac:chgData name="Přemysl Rosa" userId="e515a927a29e1cc3" providerId="LiveId" clId="{E59FBA8B-9731-4DFD-9528-76205579714E}" dt="2021-12-12T14:52:12.339" v="1" actId="478"/>
          <ac:spMkLst>
            <pc:docMk/>
            <pc:sldMk cId="2630685570" sldId="256"/>
            <ac:spMk id="3" creationId="{718DE3F4-BD15-4FD8-AF18-463BA9513FBD}"/>
          </ac:spMkLst>
        </pc:spChg>
        <pc:spChg chg="add mod">
          <ac:chgData name="Přemysl Rosa" userId="e515a927a29e1cc3" providerId="LiveId" clId="{E59FBA8B-9731-4DFD-9528-76205579714E}" dt="2021-12-12T14:56:10.438" v="42" actId="20577"/>
          <ac:spMkLst>
            <pc:docMk/>
            <pc:sldMk cId="2630685570" sldId="256"/>
            <ac:spMk id="6" creationId="{7D967BA4-27C2-41FB-A0C0-A37DED07CB2F}"/>
          </ac:spMkLst>
        </pc:spChg>
        <pc:spChg chg="add del mod">
          <ac:chgData name="Přemysl Rosa" userId="e515a927a29e1cc3" providerId="LiveId" clId="{E59FBA8B-9731-4DFD-9528-76205579714E}" dt="2021-12-12T14:56:29.784" v="45"/>
          <ac:spMkLst>
            <pc:docMk/>
            <pc:sldMk cId="2630685570" sldId="256"/>
            <ac:spMk id="7" creationId="{07BD52BF-F67B-4DB1-B7A1-C73E70A92A64}"/>
          </ac:spMkLst>
        </pc:spChg>
        <pc:spChg chg="add mod">
          <ac:chgData name="Přemysl Rosa" userId="e515a927a29e1cc3" providerId="LiveId" clId="{E59FBA8B-9731-4DFD-9528-76205579714E}" dt="2021-12-12T14:57:56.387" v="73" actId="404"/>
          <ac:spMkLst>
            <pc:docMk/>
            <pc:sldMk cId="2630685570" sldId="256"/>
            <ac:spMk id="8" creationId="{BFC98501-9B55-4DA4-996B-52B6E4252D5F}"/>
          </ac:spMkLst>
        </pc:spChg>
        <pc:spChg chg="mod">
          <ac:chgData name="Přemysl Rosa" userId="e515a927a29e1cc3" providerId="LiveId" clId="{E59FBA8B-9731-4DFD-9528-76205579714E}" dt="2021-12-12T15:05:38.731" v="127" actId="27803"/>
          <ac:spMkLst>
            <pc:docMk/>
            <pc:sldMk cId="2630685570" sldId="256"/>
            <ac:spMk id="22" creationId="{518D320B-51D0-4FF3-A902-19B94FC6FB8B}"/>
          </ac:spMkLst>
        </pc:spChg>
        <pc:spChg chg="mod">
          <ac:chgData name="Přemysl Rosa" userId="e515a927a29e1cc3" providerId="LiveId" clId="{E59FBA8B-9731-4DFD-9528-76205579714E}" dt="2021-12-12T15:05:38.731" v="127" actId="27803"/>
          <ac:spMkLst>
            <pc:docMk/>
            <pc:sldMk cId="2630685570" sldId="256"/>
            <ac:spMk id="23" creationId="{9EAB7924-5BD1-43EB-A7EF-0D7ACA086C0B}"/>
          </ac:spMkLst>
        </pc:spChg>
        <pc:spChg chg="mod">
          <ac:chgData name="Přemysl Rosa" userId="e515a927a29e1cc3" providerId="LiveId" clId="{E59FBA8B-9731-4DFD-9528-76205579714E}" dt="2021-12-12T15:05:38.731" v="127" actId="27803"/>
          <ac:spMkLst>
            <pc:docMk/>
            <pc:sldMk cId="2630685570" sldId="256"/>
            <ac:spMk id="24" creationId="{C15CA3D6-9C54-4306-AF9A-074E3B9F84A2}"/>
          </ac:spMkLst>
        </pc:spChg>
        <pc:spChg chg="add mod">
          <ac:chgData name="Přemysl Rosa" userId="e515a927a29e1cc3" providerId="LiveId" clId="{E59FBA8B-9731-4DFD-9528-76205579714E}" dt="2021-12-12T15:06:24.931" v="149" actId="1076"/>
          <ac:spMkLst>
            <pc:docMk/>
            <pc:sldMk cId="2630685570" sldId="256"/>
            <ac:spMk id="25" creationId="{8D879A8C-21BA-4DC3-A6AF-01465ECB0900}"/>
          </ac:spMkLst>
        </pc:spChg>
        <pc:grpChg chg="del mod">
          <ac:chgData name="Přemysl Rosa" userId="e515a927a29e1cc3" providerId="LiveId" clId="{E59FBA8B-9731-4DFD-9528-76205579714E}" dt="2021-12-12T15:07:54.502" v="156" actId="478"/>
          <ac:grpSpMkLst>
            <pc:docMk/>
            <pc:sldMk cId="2630685570" sldId="256"/>
            <ac:grpSpMk id="21" creationId="{4A0D2752-4579-4468-BD5C-E13EC4C8BB44}"/>
          </ac:grpSpMkLst>
        </pc:grpChg>
        <pc:picChg chg="add mod modCrop">
          <ac:chgData name="Přemysl Rosa" userId="e515a927a29e1cc3" providerId="LiveId" clId="{E59FBA8B-9731-4DFD-9528-76205579714E}" dt="2021-12-12T14:52:39.659" v="6" actId="732"/>
          <ac:picMkLst>
            <pc:docMk/>
            <pc:sldMk cId="2630685570" sldId="256"/>
            <ac:picMk id="5" creationId="{F8F242AE-AF79-46EB-A2A7-0D8CA896E62B}"/>
          </ac:picMkLst>
        </pc:picChg>
        <pc:picChg chg="add mod">
          <ac:chgData name="Přemysl Rosa" userId="e515a927a29e1cc3" providerId="LiveId" clId="{E59FBA8B-9731-4DFD-9528-76205579714E}" dt="2021-12-12T14:58:52.802" v="87" actId="1076"/>
          <ac:picMkLst>
            <pc:docMk/>
            <pc:sldMk cId="2630685570" sldId="256"/>
            <ac:picMk id="9" creationId="{217F5AA0-F6C6-440A-9995-F3694A756DD0}"/>
          </ac:picMkLst>
        </pc:picChg>
        <pc:picChg chg="add mod">
          <ac:chgData name="Přemysl Rosa" userId="e515a927a29e1cc3" providerId="LiveId" clId="{E59FBA8B-9731-4DFD-9528-76205579714E}" dt="2021-12-12T14:59:05.602" v="107" actId="1076"/>
          <ac:picMkLst>
            <pc:docMk/>
            <pc:sldMk cId="2630685570" sldId="256"/>
            <ac:picMk id="10" creationId="{FC8C0147-75B0-4D9D-AE93-72F806CCD7E9}"/>
          </ac:picMkLst>
        </pc:picChg>
        <pc:picChg chg="add del mod">
          <ac:chgData name="Přemysl Rosa" userId="e515a927a29e1cc3" providerId="LiveId" clId="{E59FBA8B-9731-4DFD-9528-76205579714E}" dt="2021-12-12T15:01:23.848" v="109"/>
          <ac:picMkLst>
            <pc:docMk/>
            <pc:sldMk cId="2630685570" sldId="256"/>
            <ac:picMk id="12" creationId="{179C5B50-9F03-4A1A-90A4-08830D7050CA}"/>
          </ac:picMkLst>
        </pc:picChg>
        <pc:picChg chg="add del mod">
          <ac:chgData name="Přemysl Rosa" userId="e515a927a29e1cc3" providerId="LiveId" clId="{E59FBA8B-9731-4DFD-9528-76205579714E}" dt="2021-12-12T15:01:31.117" v="111"/>
          <ac:picMkLst>
            <pc:docMk/>
            <pc:sldMk cId="2630685570" sldId="256"/>
            <ac:picMk id="14" creationId="{47E9C887-58F4-4346-A12F-1C463A8E3271}"/>
          </ac:picMkLst>
        </pc:picChg>
        <pc:picChg chg="add del mod">
          <ac:chgData name="Přemysl Rosa" userId="e515a927a29e1cc3" providerId="LiveId" clId="{E59FBA8B-9731-4DFD-9528-76205579714E}" dt="2021-12-12T15:02:38.840" v="119"/>
          <ac:picMkLst>
            <pc:docMk/>
            <pc:sldMk cId="2630685570" sldId="256"/>
            <ac:picMk id="16" creationId="{72AEEE16-E0C3-4B11-ADC6-AF150B5292D3}"/>
          </ac:picMkLst>
        </pc:picChg>
        <pc:picChg chg="add del mod">
          <ac:chgData name="Přemysl Rosa" userId="e515a927a29e1cc3" providerId="LiveId" clId="{E59FBA8B-9731-4DFD-9528-76205579714E}" dt="2021-12-12T15:04:44.158" v="123" actId="478"/>
          <ac:picMkLst>
            <pc:docMk/>
            <pc:sldMk cId="2630685570" sldId="256"/>
            <ac:picMk id="18" creationId="{A5E33179-3DCB-431A-8315-B688C55F8DB8}"/>
          </ac:picMkLst>
        </pc:picChg>
        <pc:picChg chg="add del mod">
          <ac:chgData name="Přemysl Rosa" userId="e515a927a29e1cc3" providerId="LiveId" clId="{E59FBA8B-9731-4DFD-9528-76205579714E}" dt="2021-12-12T15:05:38.731" v="127" actId="27803"/>
          <ac:picMkLst>
            <pc:docMk/>
            <pc:sldMk cId="2630685570" sldId="256"/>
            <ac:picMk id="20" creationId="{534DBCD0-5CB8-481B-A1BB-7C121C95571F}"/>
          </ac:picMkLst>
        </pc:picChg>
        <pc:picChg chg="add mod">
          <ac:chgData name="Přemysl Rosa" userId="e515a927a29e1cc3" providerId="LiveId" clId="{E59FBA8B-9731-4DFD-9528-76205579714E}" dt="2021-12-12T15:07:57.261" v="157" actId="1076"/>
          <ac:picMkLst>
            <pc:docMk/>
            <pc:sldMk cId="2630685570" sldId="256"/>
            <ac:picMk id="27" creationId="{7ECC7218-509C-41C2-82EE-828026128F1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6098-EA8D-471D-8AD9-C5C752A5CC1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8A48-84EF-4B50-9C97-924030E85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7614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6098-EA8D-471D-8AD9-C5C752A5CC1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8A48-84EF-4B50-9C97-924030E85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798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6098-EA8D-471D-8AD9-C5C752A5CC1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8A48-84EF-4B50-9C97-924030E85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526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6098-EA8D-471D-8AD9-C5C752A5CC1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8A48-84EF-4B50-9C97-924030E85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9077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6098-EA8D-471D-8AD9-C5C752A5CC1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8A48-84EF-4B50-9C97-924030E85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0643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6098-EA8D-471D-8AD9-C5C752A5CC1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8A48-84EF-4B50-9C97-924030E85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9301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6098-EA8D-471D-8AD9-C5C752A5CC1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8A48-84EF-4B50-9C97-924030E85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103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6098-EA8D-471D-8AD9-C5C752A5CC1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8A48-84EF-4B50-9C97-924030E85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4628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6098-EA8D-471D-8AD9-C5C752A5CC1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8A48-84EF-4B50-9C97-924030E85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944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6098-EA8D-471D-8AD9-C5C752A5CC1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8A48-84EF-4B50-9C97-924030E85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972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6098-EA8D-471D-8AD9-C5C752A5CC1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8A48-84EF-4B50-9C97-924030E85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212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B6098-EA8D-471D-8AD9-C5C752A5CC1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A8A48-84EF-4B50-9C97-924030E85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3839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fický objekt 14">
            <a:extLst>
              <a:ext uri="{FF2B5EF4-FFF2-40B4-BE49-F238E27FC236}">
                <a16:creationId xmlns:a16="http://schemas.microsoft.com/office/drawing/2014/main" id="{BA9E824A-7BF7-4F9D-85CD-8F004866C3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7800" y="4394560"/>
            <a:ext cx="4170674" cy="4138508"/>
          </a:xfrm>
          <a:prstGeom prst="rect">
            <a:avLst/>
          </a:prstGeom>
        </p:spPr>
      </p:pic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F8F242AE-AF79-46EB-A2A7-0D8CA896E62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 t="2083"/>
          <a:stretch/>
        </p:blipFill>
        <p:spPr>
          <a:xfrm>
            <a:off x="-25998" y="0"/>
            <a:ext cx="5835277" cy="403980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217F5AA0-F6C6-440A-9995-F3694A756DD0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4" r="8393" b="10737"/>
          <a:stretch/>
        </p:blipFill>
        <p:spPr>
          <a:xfrm>
            <a:off x="5958446" y="351995"/>
            <a:ext cx="664002" cy="360000"/>
          </a:xfrm>
          <a:prstGeom prst="rect">
            <a:avLst/>
          </a:prstGeom>
        </p:spPr>
      </p:pic>
      <p:sp>
        <p:nvSpPr>
          <p:cNvPr id="16" name="TextovéPole 15">
            <a:extLst>
              <a:ext uri="{FF2B5EF4-FFF2-40B4-BE49-F238E27FC236}">
                <a16:creationId xmlns:a16="http://schemas.microsoft.com/office/drawing/2014/main" id="{5B6A5BDF-8C67-46F0-8E6C-D85A666C15DD}"/>
              </a:ext>
            </a:extLst>
          </p:cNvPr>
          <p:cNvSpPr txBox="1"/>
          <p:nvPr/>
        </p:nvSpPr>
        <p:spPr>
          <a:xfrm>
            <a:off x="283043" y="5174345"/>
            <a:ext cx="41444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i="1" dirty="0">
                <a:latin typeface="Clara Sans" panose="02000503000000020004" pitchFamily="2" charset="0"/>
                <a:cs typeface="Arial" panose="020B0604020202020204" pitchFamily="34" charset="0"/>
              </a:rPr>
              <a:t>NÁZEV PROPAGOVANÉ AKCE</a:t>
            </a:r>
          </a:p>
          <a:p>
            <a:pPr algn="ctr"/>
            <a:r>
              <a:rPr lang="cs-CZ" sz="6000" b="1" dirty="0">
                <a:latin typeface="Clara Sans" panose="02000503000000020004" pitchFamily="2" charset="0"/>
                <a:cs typeface="Arial" panose="020B0604020202020204" pitchFamily="34" charset="0"/>
              </a:rPr>
              <a:t>XX</a:t>
            </a:r>
            <a:endParaRPr lang="cs-CZ" sz="3600" b="1" dirty="0">
              <a:latin typeface="Clara Sans" panose="02000503000000020004" pitchFamily="2" charset="0"/>
              <a:cs typeface="Arial" panose="020B0604020202020204" pitchFamily="34" charset="0"/>
            </a:endParaRPr>
          </a:p>
        </p:txBody>
      </p:sp>
      <p:pic>
        <p:nvPicPr>
          <p:cNvPr id="23" name="Grafický objekt 22">
            <a:extLst>
              <a:ext uri="{FF2B5EF4-FFF2-40B4-BE49-F238E27FC236}">
                <a16:creationId xmlns:a16="http://schemas.microsoft.com/office/drawing/2014/main" id="{0C93479D-B3BD-4C2D-A10D-E2DE28DF0A8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229202" y="2405859"/>
            <a:ext cx="2216748" cy="1989547"/>
          </a:xfrm>
          <a:prstGeom prst="rect">
            <a:avLst/>
          </a:prstGeom>
        </p:spPr>
      </p:pic>
      <p:pic>
        <p:nvPicPr>
          <p:cNvPr id="26" name="Obrázek 25" descr="Obsah obrázku text&#10;&#10;Popis byl vytvořen automaticky">
            <a:extLst>
              <a:ext uri="{FF2B5EF4-FFF2-40B4-BE49-F238E27FC236}">
                <a16:creationId xmlns:a16="http://schemas.microsoft.com/office/drawing/2014/main" id="{0AEF29CD-79CB-430F-9425-1ACE1ED58B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25" y="325438"/>
            <a:ext cx="1979105" cy="360000"/>
          </a:xfrm>
          <a:prstGeom prst="rect">
            <a:avLst/>
          </a:prstGeom>
        </p:spPr>
      </p:pic>
      <p:sp>
        <p:nvSpPr>
          <p:cNvPr id="28" name="TextovéPole 27">
            <a:extLst>
              <a:ext uri="{FF2B5EF4-FFF2-40B4-BE49-F238E27FC236}">
                <a16:creationId xmlns:a16="http://schemas.microsoft.com/office/drawing/2014/main" id="{D8AD2F3E-2CBC-4E49-A809-FDFE8FD702F6}"/>
              </a:ext>
            </a:extLst>
          </p:cNvPr>
          <p:cNvSpPr txBox="1"/>
          <p:nvPr/>
        </p:nvSpPr>
        <p:spPr>
          <a:xfrm>
            <a:off x="208279" y="819150"/>
            <a:ext cx="280932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>
                <a:solidFill>
                  <a:schemeClr val="bg1"/>
                </a:solidFill>
                <a:latin typeface="Clara Sans" panose="02000503000000020004" pitchFamily="2" charset="0"/>
                <a:cs typeface="Arial" panose="020B0604020202020204" pitchFamily="34" charset="0"/>
              </a:rPr>
              <a:t>Pedagogická fakulta JU</a:t>
            </a:r>
          </a:p>
          <a:p>
            <a:r>
              <a:rPr lang="cs-CZ" sz="900" dirty="0">
                <a:solidFill>
                  <a:schemeClr val="bg1"/>
                </a:solidFill>
                <a:latin typeface="Clara Sans" panose="02000503000000020004" pitchFamily="2" charset="0"/>
                <a:cs typeface="Arial" panose="020B0604020202020204" pitchFamily="34" charset="0"/>
              </a:rPr>
              <a:t>Katedra XYZ</a:t>
            </a:r>
          </a:p>
          <a:p>
            <a:r>
              <a:rPr lang="cs-CZ" sz="900" dirty="0">
                <a:solidFill>
                  <a:schemeClr val="bg1"/>
                </a:solidFill>
                <a:latin typeface="Clara Sans" panose="02000503000000020004" pitchFamily="2" charset="0"/>
                <a:cs typeface="Arial" panose="020B0604020202020204" pitchFamily="34" charset="0"/>
              </a:rPr>
              <a:t>Katedra XYZ</a:t>
            </a:r>
          </a:p>
          <a:p>
            <a:r>
              <a:rPr lang="cs-CZ" sz="900" dirty="0">
                <a:solidFill>
                  <a:schemeClr val="bg1"/>
                </a:solidFill>
                <a:latin typeface="Clara Sans" panose="02000503000000020004" pitchFamily="2" charset="0"/>
                <a:cs typeface="Arial" panose="020B0604020202020204" pitchFamily="34" charset="0"/>
              </a:rPr>
              <a:t>Katedra XYZ</a:t>
            </a:r>
          </a:p>
          <a:p>
            <a:r>
              <a:rPr lang="cs-CZ" sz="900" dirty="0">
                <a:solidFill>
                  <a:schemeClr val="bg1"/>
                </a:solidFill>
                <a:latin typeface="Clara Sans" panose="02000503000000020004" pitchFamily="2" charset="0"/>
                <a:cs typeface="Arial" panose="020B0604020202020204" pitchFamily="34" charset="0"/>
              </a:rPr>
              <a:t>Katedra XYZ</a:t>
            </a:r>
          </a:p>
          <a:p>
            <a:r>
              <a:rPr lang="cs-CZ" sz="900" dirty="0">
                <a:solidFill>
                  <a:schemeClr val="bg1"/>
                </a:solidFill>
                <a:latin typeface="Clara Sans" panose="02000503000000020004" pitchFamily="2" charset="0"/>
                <a:cs typeface="Arial" panose="020B0604020202020204" pitchFamily="34" charset="0"/>
              </a:rPr>
              <a:t>vyhlašují</a:t>
            </a:r>
          </a:p>
          <a:p>
            <a:r>
              <a:rPr lang="cs-CZ" sz="900" b="1" i="1" dirty="0">
                <a:solidFill>
                  <a:schemeClr val="bg1"/>
                </a:solidFill>
                <a:latin typeface="Clara Sans" panose="02000503000000020004" pitchFamily="2" charset="0"/>
                <a:cs typeface="Arial" panose="020B0604020202020204" pitchFamily="34" charset="0"/>
              </a:rPr>
              <a:t>Název propagované akce </a:t>
            </a: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54AE74BA-00E4-4D1F-9530-0E4CCDF044DE}"/>
              </a:ext>
            </a:extLst>
          </p:cNvPr>
          <p:cNvSpPr txBox="1"/>
          <p:nvPr/>
        </p:nvSpPr>
        <p:spPr>
          <a:xfrm>
            <a:off x="4007727" y="2675435"/>
            <a:ext cx="2725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i="1" dirty="0">
                <a:latin typeface="Clara Sans" panose="02000503000000020004" pitchFamily="2" charset="0"/>
                <a:cs typeface="Arial" panose="020B0604020202020204" pitchFamily="34" charset="0"/>
              </a:rPr>
              <a:t>Akce se koná</a:t>
            </a:r>
          </a:p>
          <a:p>
            <a:pPr algn="ctr"/>
            <a:r>
              <a:rPr lang="cs-CZ" sz="1600" i="1" dirty="0">
                <a:latin typeface="Clara Sans" panose="02000503000000020004" pitchFamily="2" charset="0"/>
                <a:cs typeface="Arial" panose="020B0604020202020204" pitchFamily="34" charset="0"/>
              </a:rPr>
              <a:t>v pondělí</a:t>
            </a:r>
          </a:p>
          <a:p>
            <a:pPr algn="ctr"/>
            <a:r>
              <a:rPr lang="cs-CZ" sz="2000" b="1" i="1" dirty="0">
                <a:latin typeface="Clara Sans" panose="02000503000000020004" pitchFamily="2" charset="0"/>
                <a:cs typeface="Arial" panose="020B0604020202020204" pitchFamily="34" charset="0"/>
              </a:rPr>
              <a:t>12. 12. 2021</a:t>
            </a:r>
          </a:p>
          <a:p>
            <a:pPr algn="ctr"/>
            <a:r>
              <a:rPr lang="cs-CZ" sz="2000" b="1" i="1" dirty="0">
                <a:latin typeface="Clara Sans" panose="02000503000000020004" pitchFamily="2" charset="0"/>
                <a:cs typeface="Arial" panose="020B0604020202020204" pitchFamily="34" charset="0"/>
              </a:rPr>
              <a:t>od 14:30</a:t>
            </a:r>
          </a:p>
        </p:txBody>
      </p:sp>
      <p:pic>
        <p:nvPicPr>
          <p:cNvPr id="31" name="Grafický objekt 30">
            <a:extLst>
              <a:ext uri="{FF2B5EF4-FFF2-40B4-BE49-F238E27FC236}">
                <a16:creationId xmlns:a16="http://schemas.microsoft.com/office/drawing/2014/main" id="{ADCC56E6-3BF9-4AA8-8010-A13CF75A401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821200" y="8863200"/>
            <a:ext cx="720000" cy="720000"/>
          </a:xfrm>
          <a:prstGeom prst="rect">
            <a:avLst/>
          </a:prstGeom>
        </p:spPr>
      </p:pic>
      <p:sp>
        <p:nvSpPr>
          <p:cNvPr id="32" name="TextovéPole 31">
            <a:extLst>
              <a:ext uri="{FF2B5EF4-FFF2-40B4-BE49-F238E27FC236}">
                <a16:creationId xmlns:a16="http://schemas.microsoft.com/office/drawing/2014/main" id="{04952548-F95F-45DE-9DF4-BE2CC2882E1E}"/>
              </a:ext>
            </a:extLst>
          </p:cNvPr>
          <p:cNvSpPr txBox="1"/>
          <p:nvPr/>
        </p:nvSpPr>
        <p:spPr>
          <a:xfrm>
            <a:off x="263525" y="8617490"/>
            <a:ext cx="439957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87"/>
              </a:spcAft>
            </a:pPr>
            <a:r>
              <a:rPr lang="cs-CZ" sz="900" dirty="0">
                <a:solidFill>
                  <a:schemeClr val="accent2"/>
                </a:solidFill>
                <a:latin typeface="Clara Sans" panose="02000503000000020004" pitchFamily="2" charset="0"/>
                <a:cs typeface="Arial" panose="020B0604020202020204" pitchFamily="34" charset="0"/>
              </a:rPr>
              <a:t>Další informace</a:t>
            </a:r>
          </a:p>
          <a:p>
            <a:pPr>
              <a:spcAft>
                <a:spcPts val="287"/>
              </a:spcAft>
            </a:pPr>
            <a:r>
              <a:rPr lang="cs-CZ" sz="900" dirty="0">
                <a:latin typeface="Clara Sans" panose="02000503000000020004" pitchFamily="2" charset="0"/>
                <a:cs typeface="Arial" panose="020B0604020202020204" pitchFamily="34" charset="0"/>
              </a:rPr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pPr>
              <a:spcAft>
                <a:spcPts val="287"/>
              </a:spcAft>
            </a:pPr>
            <a:r>
              <a:rPr lang="cs-CZ" sz="900" dirty="0">
                <a:latin typeface="Clara Sans" panose="02000503000000020004" pitchFamily="2" charset="0"/>
                <a:cs typeface="Arial" panose="020B0604020202020204" pitchFamily="34" charset="0"/>
              </a:rPr>
              <a:t>Nunc viverra imperdiet enim. Fusce est. Vivamus a </a:t>
            </a:r>
            <a:r>
              <a:rPr lang="cs-CZ" sz="900" dirty="0" err="1">
                <a:latin typeface="Clara Sans" panose="02000503000000020004" pitchFamily="2" charset="0"/>
                <a:cs typeface="Arial" panose="020B0604020202020204" pitchFamily="34" charset="0"/>
              </a:rPr>
              <a:t>tellus</a:t>
            </a:r>
            <a:r>
              <a:rPr lang="cs-CZ" sz="900" dirty="0">
                <a:latin typeface="Clara Sans" panose="02000503000000020004" pitchFamily="2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34" name="Grafický objekt 33">
            <a:extLst>
              <a:ext uri="{FF2B5EF4-FFF2-40B4-BE49-F238E27FC236}">
                <a16:creationId xmlns:a16="http://schemas.microsoft.com/office/drawing/2014/main" id="{1560F5FC-6849-40A2-979C-ECF7CB27B5C0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rcRect r="60971" b="57410"/>
          <a:stretch/>
        </p:blipFill>
        <p:spPr>
          <a:xfrm>
            <a:off x="2571888" y="3662091"/>
            <a:ext cx="1110285" cy="1087410"/>
          </a:xfrm>
          <a:prstGeom prst="rect">
            <a:avLst/>
          </a:prstGeom>
        </p:spPr>
      </p:pic>
      <p:pic>
        <p:nvPicPr>
          <p:cNvPr id="37" name="Grafický objekt 36">
            <a:extLst>
              <a:ext uri="{FF2B5EF4-FFF2-40B4-BE49-F238E27FC236}">
                <a16:creationId xmlns:a16="http://schemas.microsoft.com/office/drawing/2014/main" id="{2D7AB047-1362-4097-8043-DBAF4710C012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rcRect l="56309" t="-2447" r="4662" b="59857"/>
          <a:stretch/>
        </p:blipFill>
        <p:spPr>
          <a:xfrm>
            <a:off x="4844028" y="5077872"/>
            <a:ext cx="944841" cy="925375"/>
          </a:xfrm>
          <a:prstGeom prst="rect">
            <a:avLst/>
          </a:prstGeom>
        </p:spPr>
      </p:pic>
      <p:pic>
        <p:nvPicPr>
          <p:cNvPr id="38" name="Grafický objekt 37">
            <a:extLst>
              <a:ext uri="{FF2B5EF4-FFF2-40B4-BE49-F238E27FC236}">
                <a16:creationId xmlns:a16="http://schemas.microsoft.com/office/drawing/2014/main" id="{469B3CA7-87F3-485E-A9BD-BBCEC05E4CA6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rcRect l="41600" t="38375" r="34819" b="36467"/>
          <a:stretch/>
        </p:blipFill>
        <p:spPr>
          <a:xfrm>
            <a:off x="5351580" y="7597958"/>
            <a:ext cx="606866" cy="58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6855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81</Words>
  <Application>Microsoft Office PowerPoint</Application>
  <PresentationFormat>A4 (210 × 297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Clara Sans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Přemysl Rosa</dc:creator>
  <cp:lastModifiedBy>Přemysl Rosa</cp:lastModifiedBy>
  <cp:revision>1</cp:revision>
  <dcterms:created xsi:type="dcterms:W3CDTF">2021-12-12T14:51:13Z</dcterms:created>
  <dcterms:modified xsi:type="dcterms:W3CDTF">2021-12-14T22:57:46Z</dcterms:modified>
</cp:coreProperties>
</file>