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593" userDrawn="1">
          <p15:clr>
            <a:srgbClr val="A4A3A4"/>
          </p15:clr>
        </p15:guide>
        <p15:guide id="3" pos="52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D6C44C-F61B-432B-B0E0-B2DC647DEE3E}" v="125" dt="2021-12-12T12:50:32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96" y="189"/>
      </p:cViewPr>
      <p:guideLst>
        <p:guide orient="horz" pos="2160"/>
        <p:guide pos="2593"/>
        <p:guide pos="52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Rosa" userId="e515a927a29e1cc3" providerId="LiveId" clId="{26D6C44C-F61B-432B-B0E0-B2DC647DEE3E}"/>
    <pc:docChg chg="undo redo custSel addSld delSld modSld modMainMaster">
      <pc:chgData name="Přemysl Rosa" userId="e515a927a29e1cc3" providerId="LiveId" clId="{26D6C44C-F61B-432B-B0E0-B2DC647DEE3E}" dt="2021-12-12T12:56:29.030" v="902" actId="14100"/>
      <pc:docMkLst>
        <pc:docMk/>
      </pc:docMkLst>
      <pc:sldChg chg="addSp delSp modSp new mod setBg">
        <pc:chgData name="Přemysl Rosa" userId="e515a927a29e1cc3" providerId="LiveId" clId="{26D6C44C-F61B-432B-B0E0-B2DC647DEE3E}" dt="2021-12-12T12:50:07.265" v="778" actId="171"/>
        <pc:sldMkLst>
          <pc:docMk/>
          <pc:sldMk cId="2268304262" sldId="256"/>
        </pc:sldMkLst>
        <pc:spChg chg="mod">
          <ac:chgData name="Přemysl Rosa" userId="e515a927a29e1cc3" providerId="LiveId" clId="{26D6C44C-F61B-432B-B0E0-B2DC647DEE3E}" dt="2021-12-12T12:41:14.317" v="482" actId="2711"/>
          <ac:spMkLst>
            <pc:docMk/>
            <pc:sldMk cId="2268304262" sldId="256"/>
            <ac:spMk id="2" creationId="{D77BD733-10DC-49A0-8935-28D2CDF46D81}"/>
          </ac:spMkLst>
        </pc:spChg>
        <pc:spChg chg="mod">
          <ac:chgData name="Přemysl Rosa" userId="e515a927a29e1cc3" providerId="LiveId" clId="{26D6C44C-F61B-432B-B0E0-B2DC647DEE3E}" dt="2021-12-12T12:41:20.228" v="483" actId="2711"/>
          <ac:spMkLst>
            <pc:docMk/>
            <pc:sldMk cId="2268304262" sldId="256"/>
            <ac:spMk id="3" creationId="{98A4723D-AAD5-44C5-A3D2-9B6D86CEE661}"/>
          </ac:spMkLst>
        </pc:spChg>
        <pc:spChg chg="add mod ord">
          <ac:chgData name="Přemysl Rosa" userId="e515a927a29e1cc3" providerId="LiveId" clId="{26D6C44C-F61B-432B-B0E0-B2DC647DEE3E}" dt="2021-12-12T12:50:07.265" v="778" actId="171"/>
          <ac:spMkLst>
            <pc:docMk/>
            <pc:sldMk cId="2268304262" sldId="256"/>
            <ac:spMk id="4" creationId="{F01FF2A2-2179-4577-A27D-E797157D1163}"/>
          </ac:spMkLst>
        </pc:spChg>
        <pc:spChg chg="add del mod ord">
          <ac:chgData name="Přemysl Rosa" userId="e515a927a29e1cc3" providerId="LiveId" clId="{26D6C44C-F61B-432B-B0E0-B2DC647DEE3E}" dt="2021-12-12T12:20:32.770" v="267" actId="478"/>
          <ac:spMkLst>
            <pc:docMk/>
            <pc:sldMk cId="2268304262" sldId="256"/>
            <ac:spMk id="12" creationId="{C44DA9DB-DD1E-4CC8-B4B9-67276D18BAAF}"/>
          </ac:spMkLst>
        </pc:spChg>
        <pc:spChg chg="mod">
          <ac:chgData name="Přemysl Rosa" userId="e515a927a29e1cc3" providerId="LiveId" clId="{26D6C44C-F61B-432B-B0E0-B2DC647DEE3E}" dt="2021-12-12T12:30:56.463" v="330" actId="1076"/>
          <ac:spMkLst>
            <pc:docMk/>
            <pc:sldMk cId="2268304262" sldId="256"/>
            <ac:spMk id="16" creationId="{C40A0006-1B53-4ADE-9BE4-38A4893EE894}"/>
          </ac:spMkLst>
        </pc:spChg>
        <pc:spChg chg="mod">
          <ac:chgData name="Přemysl Rosa" userId="e515a927a29e1cc3" providerId="LiveId" clId="{26D6C44C-F61B-432B-B0E0-B2DC647DEE3E}" dt="2021-12-12T12:31:12.527" v="333" actId="27803"/>
          <ac:spMkLst>
            <pc:docMk/>
            <pc:sldMk cId="2268304262" sldId="256"/>
            <ac:spMk id="17" creationId="{C40A0006-1B53-4ADE-9BE4-38A4893EE894}"/>
          </ac:spMkLst>
        </pc:spChg>
        <pc:spChg chg="mod">
          <ac:chgData name="Přemysl Rosa" userId="e515a927a29e1cc3" providerId="LiveId" clId="{26D6C44C-F61B-432B-B0E0-B2DC647DEE3E}" dt="2021-12-12T12:32:43.042" v="344" actId="207"/>
          <ac:spMkLst>
            <pc:docMk/>
            <pc:sldMk cId="2268304262" sldId="256"/>
            <ac:spMk id="18" creationId="{C40A0006-1B53-4ADE-9BE4-38A4893EE894}"/>
          </ac:spMkLst>
        </pc:spChg>
        <pc:spChg chg="mod">
          <ac:chgData name="Přemysl Rosa" userId="e515a927a29e1cc3" providerId="LiveId" clId="{26D6C44C-F61B-432B-B0E0-B2DC647DEE3E}" dt="2021-12-12T12:35:01.031" v="387" actId="196"/>
          <ac:spMkLst>
            <pc:docMk/>
            <pc:sldMk cId="2268304262" sldId="256"/>
            <ac:spMk id="19" creationId="{C40A0006-1B53-4ADE-9BE4-38A4893EE894}"/>
          </ac:spMkLst>
        </pc:spChg>
        <pc:spChg chg="mod">
          <ac:chgData name="Přemysl Rosa" userId="e515a927a29e1cc3" providerId="LiveId" clId="{26D6C44C-F61B-432B-B0E0-B2DC647DEE3E}" dt="2021-12-12T12:35:45.451" v="392" actId="27803"/>
          <ac:spMkLst>
            <pc:docMk/>
            <pc:sldMk cId="2268304262" sldId="256"/>
            <ac:spMk id="20" creationId="{C40A0006-1B53-4ADE-9BE4-38A4893EE894}"/>
          </ac:spMkLst>
        </pc:spChg>
        <pc:spChg chg="mod">
          <ac:chgData name="Přemysl Rosa" userId="e515a927a29e1cc3" providerId="LiveId" clId="{26D6C44C-F61B-432B-B0E0-B2DC647DEE3E}" dt="2021-12-12T12:37:59.801" v="423" actId="1037"/>
          <ac:spMkLst>
            <pc:docMk/>
            <pc:sldMk cId="2268304262" sldId="256"/>
            <ac:spMk id="23" creationId="{1AD730AC-6EC5-4731-B9E0-DEDE66A355F5}"/>
          </ac:spMkLst>
        </pc:spChg>
        <pc:picChg chg="add mod">
          <ac:chgData name="Přemysl Rosa" userId="e515a927a29e1cc3" providerId="LiveId" clId="{26D6C44C-F61B-432B-B0E0-B2DC647DEE3E}" dt="2021-12-12T12:10:54.079" v="44" actId="14100"/>
          <ac:picMkLst>
            <pc:docMk/>
            <pc:sldMk cId="2268304262" sldId="256"/>
            <ac:picMk id="5" creationId="{34D36FAB-9C9E-4ABA-9EEB-9F2B494D5F9D}"/>
          </ac:picMkLst>
        </pc:picChg>
        <pc:picChg chg="add mod modCrop">
          <ac:chgData name="Přemysl Rosa" userId="e515a927a29e1cc3" providerId="LiveId" clId="{26D6C44C-F61B-432B-B0E0-B2DC647DEE3E}" dt="2021-12-12T12:15:57.160" v="188" actId="1076"/>
          <ac:picMkLst>
            <pc:docMk/>
            <pc:sldMk cId="2268304262" sldId="256"/>
            <ac:picMk id="7" creationId="{B225392C-48AF-4020-A1CC-A90E6483CD44}"/>
          </ac:picMkLst>
        </pc:picChg>
        <pc:picChg chg="add mod">
          <ac:chgData name="Přemysl Rosa" userId="e515a927a29e1cc3" providerId="LiveId" clId="{26D6C44C-F61B-432B-B0E0-B2DC647DEE3E}" dt="2021-12-12T12:15:50.516" v="187" actId="1076"/>
          <ac:picMkLst>
            <pc:docMk/>
            <pc:sldMk cId="2268304262" sldId="256"/>
            <ac:picMk id="9" creationId="{76BB1E05-5B1E-4C27-A130-04BFBB8A3098}"/>
          </ac:picMkLst>
        </pc:picChg>
        <pc:picChg chg="add mod ord">
          <ac:chgData name="Přemysl Rosa" userId="e515a927a29e1cc3" providerId="LiveId" clId="{26D6C44C-F61B-432B-B0E0-B2DC647DEE3E}" dt="2021-12-12T12:37:36.304" v="411" actId="14100"/>
          <ac:picMkLst>
            <pc:docMk/>
            <pc:sldMk cId="2268304262" sldId="256"/>
            <ac:picMk id="11" creationId="{1CE448EE-A869-49A9-87AF-01D7CBBCAE31}"/>
          </ac:picMkLst>
        </pc:picChg>
        <pc:picChg chg="add del mod">
          <ac:chgData name="Přemysl Rosa" userId="e515a927a29e1cc3" providerId="LiveId" clId="{26D6C44C-F61B-432B-B0E0-B2DC647DEE3E}" dt="2021-12-12T12:19:46.782" v="260" actId="478"/>
          <ac:picMkLst>
            <pc:docMk/>
            <pc:sldMk cId="2268304262" sldId="256"/>
            <ac:picMk id="13" creationId="{1AA28717-0624-4E92-A14A-F7FBFBC0DF7D}"/>
          </ac:picMkLst>
        </pc:picChg>
        <pc:picChg chg="add del mod">
          <ac:chgData name="Přemysl Rosa" userId="e515a927a29e1cc3" providerId="LiveId" clId="{26D6C44C-F61B-432B-B0E0-B2DC647DEE3E}" dt="2021-12-12T12:36:34.866" v="394" actId="478"/>
          <ac:picMkLst>
            <pc:docMk/>
            <pc:sldMk cId="2268304262" sldId="256"/>
            <ac:picMk id="15" creationId="{C40A0006-1B53-4ADE-9BE4-38A4893EE894}"/>
          </ac:picMkLst>
        </pc:picChg>
        <pc:picChg chg="add del mod">
          <ac:chgData name="Přemysl Rosa" userId="e515a927a29e1cc3" providerId="LiveId" clId="{26D6C44C-F61B-432B-B0E0-B2DC647DEE3E}" dt="2021-12-12T12:36:41.536" v="396" actId="27803"/>
          <ac:picMkLst>
            <pc:docMk/>
            <pc:sldMk cId="2268304262" sldId="256"/>
            <ac:picMk id="22" creationId="{1AD730AC-6EC5-4731-B9E0-DEDE66A355F5}"/>
          </ac:picMkLst>
        </pc:picChg>
        <pc:picChg chg="add del mod">
          <ac:chgData name="Přemysl Rosa" userId="e515a927a29e1cc3" providerId="LiveId" clId="{26D6C44C-F61B-432B-B0E0-B2DC647DEE3E}" dt="2021-12-12T12:39:02.604" v="427"/>
          <ac:picMkLst>
            <pc:docMk/>
            <pc:sldMk cId="2268304262" sldId="256"/>
            <ac:picMk id="24" creationId="{6997DD0B-7B05-44DE-956A-90F1B3FFB2AE}"/>
          </ac:picMkLst>
        </pc:picChg>
      </pc:sldChg>
      <pc:sldChg chg="new del">
        <pc:chgData name="Přemysl Rosa" userId="e515a927a29e1cc3" providerId="LiveId" clId="{26D6C44C-F61B-432B-B0E0-B2DC647DEE3E}" dt="2021-12-12T12:38:53.317" v="425" actId="680"/>
        <pc:sldMkLst>
          <pc:docMk/>
          <pc:sldMk cId="1405854059" sldId="257"/>
        </pc:sldMkLst>
      </pc:sldChg>
      <pc:sldChg chg="addSp delSp modSp new mod">
        <pc:chgData name="Přemysl Rosa" userId="e515a927a29e1cc3" providerId="LiveId" clId="{26D6C44C-F61B-432B-B0E0-B2DC647DEE3E}" dt="2021-12-12T12:56:29.030" v="902" actId="14100"/>
        <pc:sldMkLst>
          <pc:docMk/>
          <pc:sldMk cId="1921499032" sldId="257"/>
        </pc:sldMkLst>
        <pc:spChg chg="mod">
          <ac:chgData name="Přemysl Rosa" userId="e515a927a29e1cc3" providerId="LiveId" clId="{26D6C44C-F61B-432B-B0E0-B2DC647DEE3E}" dt="2021-12-12T12:41:35.194" v="498" actId="20577"/>
          <ac:spMkLst>
            <pc:docMk/>
            <pc:sldMk cId="1921499032" sldId="257"/>
            <ac:spMk id="2" creationId="{F4F619F3-2C5F-4E4B-B67A-5A6F42994236}"/>
          </ac:spMkLst>
        </pc:spChg>
        <pc:spChg chg="mod">
          <ac:chgData name="Přemysl Rosa" userId="e515a927a29e1cc3" providerId="LiveId" clId="{26D6C44C-F61B-432B-B0E0-B2DC647DEE3E}" dt="2021-12-12T12:55:54.119" v="890" actId="14100"/>
          <ac:spMkLst>
            <pc:docMk/>
            <pc:sldMk cId="1921499032" sldId="257"/>
            <ac:spMk id="3" creationId="{73FD915D-3936-4442-9802-F5698057EC3C}"/>
          </ac:spMkLst>
        </pc:spChg>
        <pc:spChg chg="add mod ord">
          <ac:chgData name="Přemysl Rosa" userId="e515a927a29e1cc3" providerId="LiveId" clId="{26D6C44C-F61B-432B-B0E0-B2DC647DEE3E}" dt="2021-12-12T12:56:29.030" v="902" actId="14100"/>
          <ac:spMkLst>
            <pc:docMk/>
            <pc:sldMk cId="1921499032" sldId="257"/>
            <ac:spMk id="7" creationId="{6B5072F4-D26F-48A2-8DB2-5D67844DC0F9}"/>
          </ac:spMkLst>
        </pc:spChg>
        <pc:spChg chg="del mod">
          <ac:chgData name="Přemysl Rosa" userId="e515a927a29e1cc3" providerId="LiveId" clId="{26D6C44C-F61B-432B-B0E0-B2DC647DEE3E}" dt="2021-12-12T12:45:41.464" v="652" actId="478"/>
          <ac:spMkLst>
            <pc:docMk/>
            <pc:sldMk cId="1921499032" sldId="257"/>
            <ac:spMk id="7" creationId="{7030D338-62B2-4DBA-AC6D-1DB38E68A4CD}"/>
          </ac:spMkLst>
        </pc:spChg>
        <pc:picChg chg="add mod modCrop">
          <ac:chgData name="Přemysl Rosa" userId="e515a927a29e1cc3" providerId="LiveId" clId="{26D6C44C-F61B-432B-B0E0-B2DC647DEE3E}" dt="2021-12-12T12:41:02.835" v="481" actId="1076"/>
          <ac:picMkLst>
            <pc:docMk/>
            <pc:sldMk cId="1921499032" sldId="257"/>
            <ac:picMk id="4" creationId="{64041137-A646-49D5-A652-66B513278491}"/>
          </ac:picMkLst>
        </pc:picChg>
        <pc:picChg chg="add mod">
          <ac:chgData name="Přemysl Rosa" userId="e515a927a29e1cc3" providerId="LiveId" clId="{26D6C44C-F61B-432B-B0E0-B2DC647DEE3E}" dt="2021-12-12T12:56:10.549" v="896" actId="1036"/>
          <ac:picMkLst>
            <pc:docMk/>
            <pc:sldMk cId="1921499032" sldId="257"/>
            <ac:picMk id="5" creationId="{1066FE4B-4F6A-4B93-8319-4FDE285EAF02}"/>
          </ac:picMkLst>
        </pc:picChg>
        <pc:picChg chg="add mod">
          <ac:chgData name="Přemysl Rosa" userId="e515a927a29e1cc3" providerId="LiveId" clId="{26D6C44C-F61B-432B-B0E0-B2DC647DEE3E}" dt="2021-12-12T12:56:10.549" v="896" actId="1036"/>
          <ac:picMkLst>
            <pc:docMk/>
            <pc:sldMk cId="1921499032" sldId="257"/>
            <ac:picMk id="6" creationId="{442A2757-B707-42EA-929D-89CFE8DE67A9}"/>
          </ac:picMkLst>
        </pc:picChg>
      </pc:sldChg>
      <pc:sldChg chg="new del">
        <pc:chgData name="Přemysl Rosa" userId="e515a927a29e1cc3" providerId="LiveId" clId="{26D6C44C-F61B-432B-B0E0-B2DC647DEE3E}" dt="2021-12-12T12:45:38.605" v="651" actId="47"/>
        <pc:sldMkLst>
          <pc:docMk/>
          <pc:sldMk cId="1232528125" sldId="258"/>
        </pc:sldMkLst>
      </pc:sldChg>
      <pc:sldChg chg="new del">
        <pc:chgData name="Přemysl Rosa" userId="e515a927a29e1cc3" providerId="LiveId" clId="{26D6C44C-F61B-432B-B0E0-B2DC647DEE3E}" dt="2021-12-12T12:45:12.701" v="598" actId="47"/>
        <pc:sldMkLst>
          <pc:docMk/>
          <pc:sldMk cId="3049328850" sldId="258"/>
        </pc:sldMkLst>
      </pc:sldChg>
      <pc:sldMasterChg chg="setBg modSldLayout">
        <pc:chgData name="Přemysl Rosa" userId="e515a927a29e1cc3" providerId="LiveId" clId="{26D6C44C-F61B-432B-B0E0-B2DC647DEE3E}" dt="2021-12-12T12:49:16.056" v="750"/>
        <pc:sldMasterMkLst>
          <pc:docMk/>
          <pc:sldMasterMk cId="3076572699" sldId="2147483648"/>
        </pc:sldMasterMkLst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3950509721" sldId="2147483649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1654190668" sldId="2147483650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890885688" sldId="2147483651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2493207212" sldId="2147483652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976350896" sldId="2147483653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2555443177" sldId="2147483654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2524179912" sldId="2147483655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173851356" sldId="2147483656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633782155" sldId="2147483657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2869018494" sldId="2147483658"/>
          </pc:sldLayoutMkLst>
        </pc:sldLayoutChg>
        <pc:sldLayoutChg chg="setBg">
          <pc:chgData name="Přemysl Rosa" userId="e515a927a29e1cc3" providerId="LiveId" clId="{26D6C44C-F61B-432B-B0E0-B2DC647DEE3E}" dt="2021-12-12T12:49:16.056" v="750"/>
          <pc:sldLayoutMkLst>
            <pc:docMk/>
            <pc:sldMasterMk cId="3076572699" sldId="2147483648"/>
            <pc:sldLayoutMk cId="4256943835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80C5E-889B-46C6-9004-3CFA3620AAC3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7B35D-FBD8-4DB2-9D23-FBC41E373E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2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5EC53-92FB-44EE-9C38-E2837C2A9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3ED6BB-1491-4AE2-A17A-3BF433211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9F2CA-E5E7-4848-9178-6B48B7AD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AF4D-3D1E-488B-9ED7-8D84C5050327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EB27D9-404D-4BF0-8169-0C859BD52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59F742-AA3F-448C-8245-DFB1A166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50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6057B-BA17-4ECA-BA94-623C86C5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B609BC-8BD4-42A7-97A9-1460865A5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DDE149-12AB-4F28-85F8-828151CB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90C6-CE3A-41C5-83A2-4062AFBA9328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D6B906-692B-40CB-BF60-160F8317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013FC0-8691-427C-B9B8-2E514DF2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01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D42A6B-3992-400D-B9AD-A0293E815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E8A3BF-2724-4717-8A4B-6AE4524AD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080CF4-963C-47E6-A478-D39EEFE40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53CA-A647-4182-BCE2-ECA8324CB76D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553960-CF55-4C98-983F-54386553A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7DAAE9-3B3D-4136-A24F-844BAE04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94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C2C80-FD4C-4600-B000-D675E721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AC841-9B7A-4F5D-9232-97A49213F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8EE381-869B-4722-A41B-7F690875F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0330C-EF7B-4911-9755-3B8EA67D619B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892FC0-5F4B-471B-9EB8-DDE6BD03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F487C5-3FEA-4B83-859A-3C9C8D9E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1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C5CF7-4C96-45D0-BEE1-46FAA9CD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58164C-FDE1-499A-80A3-0DA337634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AD1075-87F3-40E7-A7A6-602CDDB9D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90C3-7616-4408-8F72-C2229E4D2252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5D02-96AC-450A-9637-367028FEF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7B2AE6-F579-4CD3-B011-1737B184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88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08879-A2E2-4404-804D-A8772CCA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EC150-84F7-4F51-8677-BED5E3D31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A48CAA-F55C-4C41-86F4-C47076FC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2AC00B-C5DB-42B4-A649-11DC8F13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C6CF-CB35-466A-B679-960EB99C5BC8}" type="datetime1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08ED31-AE8A-4EBE-A7A3-113B4A730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0D7DB2-A982-4721-A7C3-B7C73D23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20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694B8-2078-446A-9029-6A677A173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34E717-F463-47DF-BDF1-C9C8E7144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4849D1-B012-4FEE-A53E-77338185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FD68F6-44C9-4FB4-8406-DC85B7525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A7A42D-CB52-4362-A8A2-AAE833A998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E353FFF-4117-4898-AC5B-938F5EE1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00A7-63F5-4DAF-A50E-6CF91C8CE283}" type="datetime1">
              <a:rPr lang="cs-CZ" smtClean="0"/>
              <a:t>12.12.2021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A4FB4D-1617-41C4-A0CC-03E0A53B4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2E348FC-1A92-4F76-8A67-013BA345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35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00B4B-12D1-40CB-B0B9-43D4D641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71C3F23-CDCE-42AF-B3D5-141E4B49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9F5-08F1-4443-A255-197E40C59A0B}" type="datetime1">
              <a:rPr lang="cs-CZ" smtClean="0"/>
              <a:t>12.12.2021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F9CFED-9DC5-4E9A-9DAE-5205F4A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9AFEC9-3157-4C47-87AF-8CFADB532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44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EF62C94-7FCE-4A23-9FFD-7CF914A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A72E-BADF-4132-BA5A-C527121A49DD}" type="datetime1">
              <a:rPr lang="cs-CZ" smtClean="0"/>
              <a:t>12.12.2021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0AFE62-FDB5-43D6-82CB-EF4DEAC94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207054-47EA-4285-B747-3DFF6548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7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B783B-1D7D-462B-9632-5CF2715DE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EB47D-683C-48A1-80B8-33502481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019629-AE25-447D-9F27-B8CF0ED8C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85CC3B-54FC-4376-A483-1D4C0B7A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4738-FE38-436C-821C-3F4E189C4009}" type="datetime1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00C13A-2703-4348-A8BC-649A156A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139B54-7376-4A1A-A005-217DE3E3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5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F1CA6-1853-4B55-B6B8-E6084165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5A139E7-6043-44CA-B70A-8751CB657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150A3E-8A5B-4036-BCEB-E58F37114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E5810A-11D8-477D-AF07-6CBE6D27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F163-F511-4709-ABF6-804850500D9D}" type="datetime1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E4D26C-3467-4E9E-BAE3-BAA6FECC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FA7CA7-0BE7-43D0-863D-253B3A46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78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107582-985F-4FF8-A5BB-03F2D8629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AC33AD-2C5E-4040-9728-B7AE0F0EE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4E0DFD-CC64-4744-9C6E-979EEA19D2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2EF1C-A8E8-4A67-967C-3CBBDD67805F}" type="datetime1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801F5E-99D1-4604-8BF2-1D101FC62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A12C79-800B-4D34-93E6-7C5BC223E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45660-2182-4B2F-B0D5-479AD3763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7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sv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F01FF2A2-2179-4577-A27D-E797157D1163}"/>
              </a:ext>
            </a:extLst>
          </p:cNvPr>
          <p:cNvSpPr/>
          <p:nvPr/>
        </p:nvSpPr>
        <p:spPr>
          <a:xfrm>
            <a:off x="7505" y="5408683"/>
            <a:ext cx="12192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1CE448EE-A869-49A9-87AF-01D7CBBCAE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6568" y="3426818"/>
            <a:ext cx="3365190" cy="306186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77BD733-10DC-49A0-8935-28D2CDF46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4112"/>
            <a:ext cx="9144000" cy="2184888"/>
          </a:xfrm>
        </p:spPr>
        <p:txBody>
          <a:bodyPr/>
          <a:lstStyle/>
          <a:p>
            <a:pPr algn="l"/>
            <a:r>
              <a:rPr lang="cs-CZ" dirty="0">
                <a:latin typeface="Clara Sans" panose="02000503000000020004" pitchFamily="2" charset="0"/>
              </a:rPr>
              <a:t>Název prezentace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A4723D-AAD5-44C5-A3D2-9B6D86CEE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582581"/>
          </a:xfrm>
        </p:spPr>
        <p:txBody>
          <a:bodyPr/>
          <a:lstStyle/>
          <a:p>
            <a:pPr algn="l"/>
            <a:r>
              <a:rPr lang="cs-CZ" dirty="0">
                <a:latin typeface="Clara Sans" panose="02000503000000020004" pitchFamily="2" charset="0"/>
              </a:rPr>
              <a:t>podnadpis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34D36FAB-9C9E-4ABA-9EEB-9F2B494D5F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538950" y="-5538951"/>
            <a:ext cx="1121604" cy="1219950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225392C-48AF-4020-A1CC-A90E6483CD4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r="8393" b="10737"/>
          <a:stretch/>
        </p:blipFill>
        <p:spPr>
          <a:xfrm>
            <a:off x="4127987" y="5772264"/>
            <a:ext cx="1328001" cy="7200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6BB1E05-5B1E-4C27-A130-04BFBB8A30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768683"/>
            <a:ext cx="1746268" cy="720000"/>
          </a:xfrm>
          <a:prstGeom prst="rect">
            <a:avLst/>
          </a:prstGeom>
        </p:spPr>
      </p:pic>
      <p:sp>
        <p:nvSpPr>
          <p:cNvPr id="23" name="Grafický objekt 21" descr="Učebna se studenty zvedajícími ruce před učitelem">
            <a:extLst>
              <a:ext uri="{FF2B5EF4-FFF2-40B4-BE49-F238E27FC236}">
                <a16:creationId xmlns:a16="http://schemas.microsoft.com/office/drawing/2014/main" id="{1AD730AC-6EC5-4731-B9E0-DEDE66A355F5}"/>
              </a:ext>
            </a:extLst>
          </p:cNvPr>
          <p:cNvSpPr>
            <a:spLocks noChangeAspect="1"/>
          </p:cNvSpPr>
          <p:nvPr/>
        </p:nvSpPr>
        <p:spPr>
          <a:xfrm>
            <a:off x="8809518" y="3859357"/>
            <a:ext cx="2385765" cy="2184889"/>
          </a:xfrm>
          <a:custGeom>
            <a:avLst/>
            <a:gdLst>
              <a:gd name="connsiteX0" fmla="*/ 3081127 w 3930411"/>
              <a:gd name="connsiteY0" fmla="*/ 3195306 h 3599480"/>
              <a:gd name="connsiteX1" fmla="*/ 3081127 w 3930411"/>
              <a:gd name="connsiteY1" fmla="*/ 3195306 h 3599480"/>
              <a:gd name="connsiteX2" fmla="*/ 3929815 w 3930411"/>
              <a:gd name="connsiteY2" fmla="*/ 2026 h 3599480"/>
              <a:gd name="connsiteX3" fmla="*/ 1928453 w 3930411"/>
              <a:gd name="connsiteY3" fmla="*/ 4312 h 3599480"/>
              <a:gd name="connsiteX4" fmla="*/ 1928453 w 3930411"/>
              <a:gd name="connsiteY4" fmla="*/ 3423 h 3599480"/>
              <a:gd name="connsiteX5" fmla="*/ 1827234 w 3930411"/>
              <a:gd name="connsiteY5" fmla="*/ 7107 h 3599480"/>
              <a:gd name="connsiteX6" fmla="*/ 1727819 w 3930411"/>
              <a:gd name="connsiteY6" fmla="*/ 14854 h 3599480"/>
              <a:gd name="connsiteX7" fmla="*/ 1727375 w 3930411"/>
              <a:gd name="connsiteY7" fmla="*/ 14854 h 3599480"/>
              <a:gd name="connsiteX8" fmla="*/ 1630702 w 3930411"/>
              <a:gd name="connsiteY8" fmla="*/ 25902 h 3599480"/>
              <a:gd name="connsiteX9" fmla="*/ 1536354 w 3930411"/>
              <a:gd name="connsiteY9" fmla="*/ 40126 h 3599480"/>
              <a:gd name="connsiteX10" fmla="*/ 1536354 w 3930411"/>
              <a:gd name="connsiteY10" fmla="*/ 39618 h 3599480"/>
              <a:gd name="connsiteX11" fmla="*/ 1447480 w 3930411"/>
              <a:gd name="connsiteY11" fmla="*/ 55239 h 3599480"/>
              <a:gd name="connsiteX12" fmla="*/ 1447010 w 3930411"/>
              <a:gd name="connsiteY12" fmla="*/ 55239 h 3599480"/>
              <a:gd name="connsiteX13" fmla="*/ 1363635 w 3930411"/>
              <a:gd name="connsiteY13" fmla="*/ 72637 h 3599480"/>
              <a:gd name="connsiteX14" fmla="*/ 1284844 w 3930411"/>
              <a:gd name="connsiteY14" fmla="*/ 91815 h 3599480"/>
              <a:gd name="connsiteX15" fmla="*/ 1207438 w 3930411"/>
              <a:gd name="connsiteY15" fmla="*/ 114294 h 3599480"/>
              <a:gd name="connsiteX16" fmla="*/ 1137804 w 3930411"/>
              <a:gd name="connsiteY16" fmla="*/ 137661 h 3599480"/>
              <a:gd name="connsiteX17" fmla="*/ 1070012 w 3930411"/>
              <a:gd name="connsiteY17" fmla="*/ 162807 h 3599480"/>
              <a:gd name="connsiteX18" fmla="*/ 1006334 w 3930411"/>
              <a:gd name="connsiteY18" fmla="*/ 190366 h 3599480"/>
              <a:gd name="connsiteX19" fmla="*/ 944968 w 3930411"/>
              <a:gd name="connsiteY19" fmla="*/ 219704 h 3599480"/>
              <a:gd name="connsiteX20" fmla="*/ 886319 w 3930411"/>
              <a:gd name="connsiteY20" fmla="*/ 250310 h 3599480"/>
              <a:gd name="connsiteX21" fmla="*/ 830439 w 3930411"/>
              <a:gd name="connsiteY21" fmla="*/ 283331 h 3599480"/>
              <a:gd name="connsiteX22" fmla="*/ 777760 w 3930411"/>
              <a:gd name="connsiteY22" fmla="*/ 317747 h 3599480"/>
              <a:gd name="connsiteX23" fmla="*/ 725537 w 3930411"/>
              <a:gd name="connsiteY23" fmla="*/ 354832 h 3599480"/>
              <a:gd name="connsiteX24" fmla="*/ 657275 w 3930411"/>
              <a:gd name="connsiteY24" fmla="*/ 407917 h 3599480"/>
              <a:gd name="connsiteX25" fmla="*/ 619251 w 3930411"/>
              <a:gd name="connsiteY25" fmla="*/ 440430 h 3599480"/>
              <a:gd name="connsiteX26" fmla="*/ 575742 w 3930411"/>
              <a:gd name="connsiteY26" fmla="*/ 480815 h 3599480"/>
              <a:gd name="connsiteX27" fmla="*/ 536803 w 3930411"/>
              <a:gd name="connsiteY27" fmla="*/ 517391 h 3599480"/>
              <a:gd name="connsiteX28" fmla="*/ 490537 w 3930411"/>
              <a:gd name="connsiteY28" fmla="*/ 564127 h 3599480"/>
              <a:gd name="connsiteX29" fmla="*/ 457098 w 3930411"/>
              <a:gd name="connsiteY29" fmla="*/ 601210 h 3599480"/>
              <a:gd name="connsiteX30" fmla="*/ 431445 w 3930411"/>
              <a:gd name="connsiteY30" fmla="*/ 630548 h 3599480"/>
              <a:gd name="connsiteX31" fmla="*/ 430987 w 3930411"/>
              <a:gd name="connsiteY31" fmla="*/ 630548 h 3599480"/>
              <a:gd name="connsiteX32" fmla="*/ 380593 w 3930411"/>
              <a:gd name="connsiteY32" fmla="*/ 692905 h 3599480"/>
              <a:gd name="connsiteX33" fmla="*/ 380136 w 3930411"/>
              <a:gd name="connsiteY33" fmla="*/ 692905 h 3599480"/>
              <a:gd name="connsiteX34" fmla="*/ 358153 w 3930411"/>
              <a:gd name="connsiteY34" fmla="*/ 722623 h 3599480"/>
              <a:gd name="connsiteX35" fmla="*/ 357238 w 3930411"/>
              <a:gd name="connsiteY35" fmla="*/ 722623 h 3599480"/>
              <a:gd name="connsiteX36" fmla="*/ 293091 w 3930411"/>
              <a:gd name="connsiteY36" fmla="*/ 814697 h 3599480"/>
              <a:gd name="connsiteX37" fmla="*/ 255537 w 3930411"/>
              <a:gd name="connsiteY37" fmla="*/ 874259 h 3599480"/>
              <a:gd name="connsiteX38" fmla="*/ 255994 w 3930411"/>
              <a:gd name="connsiteY38" fmla="*/ 874768 h 3599480"/>
              <a:gd name="connsiteX39" fmla="*/ 220726 w 3930411"/>
              <a:gd name="connsiteY39" fmla="*/ 935601 h 3599480"/>
              <a:gd name="connsiteX40" fmla="*/ 187275 w 3930411"/>
              <a:gd name="connsiteY40" fmla="*/ 999355 h 3599480"/>
              <a:gd name="connsiteX41" fmla="*/ 186830 w 3930411"/>
              <a:gd name="connsiteY41" fmla="*/ 999355 h 3599480"/>
              <a:gd name="connsiteX42" fmla="*/ 157963 w 3930411"/>
              <a:gd name="connsiteY42" fmla="*/ 1061584 h 3599480"/>
              <a:gd name="connsiteX43" fmla="*/ 138278 w 3930411"/>
              <a:gd name="connsiteY43" fmla="*/ 1108321 h 3599480"/>
              <a:gd name="connsiteX44" fmla="*/ 120867 w 3930411"/>
              <a:gd name="connsiteY44" fmla="*/ 1151881 h 3599480"/>
              <a:gd name="connsiteX45" fmla="*/ 89256 w 3930411"/>
              <a:gd name="connsiteY45" fmla="*/ 1241162 h 3599480"/>
              <a:gd name="connsiteX46" fmla="*/ 59475 w 3930411"/>
              <a:gd name="connsiteY46" fmla="*/ 1339205 h 3599480"/>
              <a:gd name="connsiteX47" fmla="*/ 46660 w 3930411"/>
              <a:gd name="connsiteY47" fmla="*/ 1388228 h 3599480"/>
              <a:gd name="connsiteX48" fmla="*/ 33821 w 3930411"/>
              <a:gd name="connsiteY48" fmla="*/ 1446902 h 3599480"/>
              <a:gd name="connsiteX49" fmla="*/ 33377 w 3930411"/>
              <a:gd name="connsiteY49" fmla="*/ 1448172 h 3599480"/>
              <a:gd name="connsiteX50" fmla="*/ 16866 w 3930411"/>
              <a:gd name="connsiteY50" fmla="*/ 1548121 h 3599480"/>
              <a:gd name="connsiteX51" fmla="*/ 16410 w 3930411"/>
              <a:gd name="connsiteY51" fmla="*/ 1551296 h 3599480"/>
              <a:gd name="connsiteX52" fmla="*/ 15965 w 3930411"/>
              <a:gd name="connsiteY52" fmla="*/ 1554471 h 3599480"/>
              <a:gd name="connsiteX53" fmla="*/ 15965 w 3930411"/>
              <a:gd name="connsiteY53" fmla="*/ 1554979 h 3599480"/>
              <a:gd name="connsiteX54" fmla="*/ 15495 w 3930411"/>
              <a:gd name="connsiteY54" fmla="*/ 1557773 h 3599480"/>
              <a:gd name="connsiteX55" fmla="*/ 15025 w 3930411"/>
              <a:gd name="connsiteY55" fmla="*/ 1560948 h 3599480"/>
              <a:gd name="connsiteX56" fmla="*/ 15025 w 3930411"/>
              <a:gd name="connsiteY56" fmla="*/ 1561836 h 3599480"/>
              <a:gd name="connsiteX57" fmla="*/ 14568 w 3930411"/>
              <a:gd name="connsiteY57" fmla="*/ 1564123 h 3599480"/>
              <a:gd name="connsiteX58" fmla="*/ 14568 w 3930411"/>
              <a:gd name="connsiteY58" fmla="*/ 1565519 h 3599480"/>
              <a:gd name="connsiteX59" fmla="*/ 14111 w 3930411"/>
              <a:gd name="connsiteY59" fmla="*/ 1567298 h 3599480"/>
              <a:gd name="connsiteX60" fmla="*/ 13653 w 3930411"/>
              <a:gd name="connsiteY60" fmla="*/ 1572378 h 3599480"/>
              <a:gd name="connsiteX61" fmla="*/ 13653 w 3930411"/>
              <a:gd name="connsiteY61" fmla="*/ 1573775 h 3599480"/>
              <a:gd name="connsiteX62" fmla="*/ 13183 w 3930411"/>
              <a:gd name="connsiteY62" fmla="*/ 1576060 h 3599480"/>
              <a:gd name="connsiteX63" fmla="*/ 13183 w 3930411"/>
              <a:gd name="connsiteY63" fmla="*/ 1576950 h 3599480"/>
              <a:gd name="connsiteX64" fmla="*/ 12726 w 3930411"/>
              <a:gd name="connsiteY64" fmla="*/ 1579235 h 3599480"/>
              <a:gd name="connsiteX65" fmla="*/ 12726 w 3930411"/>
              <a:gd name="connsiteY65" fmla="*/ 1580125 h 3599480"/>
              <a:gd name="connsiteX66" fmla="*/ 12726 w 3930411"/>
              <a:gd name="connsiteY66" fmla="*/ 1582918 h 3599480"/>
              <a:gd name="connsiteX67" fmla="*/ 12726 w 3930411"/>
              <a:gd name="connsiteY67" fmla="*/ 1583427 h 3599480"/>
              <a:gd name="connsiteX68" fmla="*/ 12256 w 3930411"/>
              <a:gd name="connsiteY68" fmla="*/ 1586602 h 3599480"/>
              <a:gd name="connsiteX69" fmla="*/ 11811 w 3930411"/>
              <a:gd name="connsiteY69" fmla="*/ 1589777 h 3599480"/>
              <a:gd name="connsiteX70" fmla="*/ 11342 w 3930411"/>
              <a:gd name="connsiteY70" fmla="*/ 1592952 h 3599480"/>
              <a:gd name="connsiteX71" fmla="*/ 11342 w 3930411"/>
              <a:gd name="connsiteY71" fmla="*/ 1593459 h 3599480"/>
              <a:gd name="connsiteX72" fmla="*/ 10440 w 3930411"/>
              <a:gd name="connsiteY72" fmla="*/ 1602223 h 3599480"/>
              <a:gd name="connsiteX73" fmla="*/ 10440 w 3930411"/>
              <a:gd name="connsiteY73" fmla="*/ 1603492 h 3599480"/>
              <a:gd name="connsiteX74" fmla="*/ 9971 w 3930411"/>
              <a:gd name="connsiteY74" fmla="*/ 1605398 h 3599480"/>
              <a:gd name="connsiteX75" fmla="*/ 9971 w 3930411"/>
              <a:gd name="connsiteY75" fmla="*/ 1607176 h 3599480"/>
              <a:gd name="connsiteX76" fmla="*/ 9971 w 3930411"/>
              <a:gd name="connsiteY76" fmla="*/ 1608572 h 3599480"/>
              <a:gd name="connsiteX77" fmla="*/ 9501 w 3930411"/>
              <a:gd name="connsiteY77" fmla="*/ 1610858 h 3599480"/>
              <a:gd name="connsiteX78" fmla="*/ 9501 w 3930411"/>
              <a:gd name="connsiteY78" fmla="*/ 1611747 h 3599480"/>
              <a:gd name="connsiteX79" fmla="*/ 9501 w 3930411"/>
              <a:gd name="connsiteY79" fmla="*/ 1614033 h 3599480"/>
              <a:gd name="connsiteX80" fmla="*/ 9043 w 3930411"/>
              <a:gd name="connsiteY80" fmla="*/ 1615050 h 3599480"/>
              <a:gd name="connsiteX81" fmla="*/ 9043 w 3930411"/>
              <a:gd name="connsiteY81" fmla="*/ 1617716 h 3599480"/>
              <a:gd name="connsiteX82" fmla="*/ 9043 w 3930411"/>
              <a:gd name="connsiteY82" fmla="*/ 1618225 h 3599480"/>
              <a:gd name="connsiteX83" fmla="*/ 8586 w 3930411"/>
              <a:gd name="connsiteY83" fmla="*/ 1620891 h 3599480"/>
              <a:gd name="connsiteX84" fmla="*/ 8586 w 3930411"/>
              <a:gd name="connsiteY84" fmla="*/ 1621400 h 3599480"/>
              <a:gd name="connsiteX85" fmla="*/ 8129 w 3930411"/>
              <a:gd name="connsiteY85" fmla="*/ 1624575 h 3599480"/>
              <a:gd name="connsiteX86" fmla="*/ 8129 w 3930411"/>
              <a:gd name="connsiteY86" fmla="*/ 1627750 h 3599480"/>
              <a:gd name="connsiteX87" fmla="*/ 7659 w 3930411"/>
              <a:gd name="connsiteY87" fmla="*/ 1631052 h 3599480"/>
              <a:gd name="connsiteX88" fmla="*/ 7659 w 3930411"/>
              <a:gd name="connsiteY88" fmla="*/ 1631432 h 3599480"/>
              <a:gd name="connsiteX89" fmla="*/ 7659 w 3930411"/>
              <a:gd name="connsiteY89" fmla="*/ 1634227 h 3599480"/>
              <a:gd name="connsiteX90" fmla="*/ 7202 w 3930411"/>
              <a:gd name="connsiteY90" fmla="*/ 1634607 h 3599480"/>
              <a:gd name="connsiteX91" fmla="*/ 7202 w 3930411"/>
              <a:gd name="connsiteY91" fmla="*/ 1637020 h 3599480"/>
              <a:gd name="connsiteX92" fmla="*/ 7202 w 3930411"/>
              <a:gd name="connsiteY92" fmla="*/ 1638290 h 3599480"/>
              <a:gd name="connsiteX93" fmla="*/ 6732 w 3930411"/>
              <a:gd name="connsiteY93" fmla="*/ 1640195 h 3599480"/>
              <a:gd name="connsiteX94" fmla="*/ 6732 w 3930411"/>
              <a:gd name="connsiteY94" fmla="*/ 1641592 h 3599480"/>
              <a:gd name="connsiteX95" fmla="*/ 6732 w 3930411"/>
              <a:gd name="connsiteY95" fmla="*/ 1643370 h 3599480"/>
              <a:gd name="connsiteX96" fmla="*/ 6732 w 3930411"/>
              <a:gd name="connsiteY96" fmla="*/ 1645276 h 3599480"/>
              <a:gd name="connsiteX97" fmla="*/ 6287 w 3930411"/>
              <a:gd name="connsiteY97" fmla="*/ 1646545 h 3599480"/>
              <a:gd name="connsiteX98" fmla="*/ 6287 w 3930411"/>
              <a:gd name="connsiteY98" fmla="*/ 1648451 h 3599480"/>
              <a:gd name="connsiteX99" fmla="*/ 6287 w 3930411"/>
              <a:gd name="connsiteY99" fmla="*/ 1649847 h 3599480"/>
              <a:gd name="connsiteX100" fmla="*/ 5817 w 3930411"/>
              <a:gd name="connsiteY100" fmla="*/ 1652133 h 3599480"/>
              <a:gd name="connsiteX101" fmla="*/ 5817 w 3930411"/>
              <a:gd name="connsiteY101" fmla="*/ 1653022 h 3599480"/>
              <a:gd name="connsiteX102" fmla="*/ 5817 w 3930411"/>
              <a:gd name="connsiteY102" fmla="*/ 1655308 h 3599480"/>
              <a:gd name="connsiteX103" fmla="*/ 5817 w 3930411"/>
              <a:gd name="connsiteY103" fmla="*/ 1656197 h 3599480"/>
              <a:gd name="connsiteX104" fmla="*/ 5360 w 3930411"/>
              <a:gd name="connsiteY104" fmla="*/ 1658991 h 3599480"/>
              <a:gd name="connsiteX105" fmla="*/ 5360 w 3930411"/>
              <a:gd name="connsiteY105" fmla="*/ 1659372 h 3599480"/>
              <a:gd name="connsiteX106" fmla="*/ 5360 w 3930411"/>
              <a:gd name="connsiteY106" fmla="*/ 1662674 h 3599480"/>
              <a:gd name="connsiteX107" fmla="*/ -596 w 3930411"/>
              <a:gd name="connsiteY107" fmla="*/ 1770751 h 3599480"/>
              <a:gd name="connsiteX108" fmla="*/ -596 w 3930411"/>
              <a:gd name="connsiteY108" fmla="*/ 1809612 h 3599480"/>
              <a:gd name="connsiteX109" fmla="*/ -126 w 3930411"/>
              <a:gd name="connsiteY109" fmla="*/ 1847712 h 3599480"/>
              <a:gd name="connsiteX110" fmla="*/ 1690 w 3930411"/>
              <a:gd name="connsiteY110" fmla="*/ 1887972 h 3599480"/>
              <a:gd name="connsiteX111" fmla="*/ 7202 w 3930411"/>
              <a:gd name="connsiteY111" fmla="*/ 1969505 h 3599480"/>
              <a:gd name="connsiteX112" fmla="*/ 8103 w 3930411"/>
              <a:gd name="connsiteY112" fmla="*/ 1970013 h 3599480"/>
              <a:gd name="connsiteX113" fmla="*/ 13615 w 3930411"/>
              <a:gd name="connsiteY113" fmla="*/ 2025385 h 3599480"/>
              <a:gd name="connsiteX114" fmla="*/ 13145 w 3930411"/>
              <a:gd name="connsiteY114" fmla="*/ 2025385 h 3599480"/>
              <a:gd name="connsiteX115" fmla="*/ 21388 w 3930411"/>
              <a:gd name="connsiteY115" fmla="*/ 2084059 h 3599480"/>
              <a:gd name="connsiteX116" fmla="*/ 31929 w 3930411"/>
              <a:gd name="connsiteY116" fmla="*/ 2141717 h 3599480"/>
              <a:gd name="connsiteX117" fmla="*/ 43841 w 3930411"/>
              <a:gd name="connsiteY117" fmla="*/ 2200899 h 3599480"/>
              <a:gd name="connsiteX118" fmla="*/ 57582 w 3930411"/>
              <a:gd name="connsiteY118" fmla="*/ 2255381 h 3599480"/>
              <a:gd name="connsiteX119" fmla="*/ 73166 w 3930411"/>
              <a:gd name="connsiteY119" fmla="*/ 2308976 h 3599480"/>
              <a:gd name="connsiteX120" fmla="*/ 125832 w 3930411"/>
              <a:gd name="connsiteY120" fmla="*/ 2462391 h 3599480"/>
              <a:gd name="connsiteX121" fmla="*/ 146914 w 3930411"/>
              <a:gd name="connsiteY121" fmla="*/ 2513700 h 3599480"/>
              <a:gd name="connsiteX122" fmla="*/ 169812 w 3930411"/>
              <a:gd name="connsiteY122" fmla="*/ 2565515 h 3599480"/>
              <a:gd name="connsiteX123" fmla="*/ 195466 w 3930411"/>
              <a:gd name="connsiteY123" fmla="*/ 2619108 h 3599480"/>
              <a:gd name="connsiteX124" fmla="*/ 208280 w 3930411"/>
              <a:gd name="connsiteY124" fmla="*/ 2643874 h 3599480"/>
              <a:gd name="connsiteX125" fmla="*/ 208750 w 3930411"/>
              <a:gd name="connsiteY125" fmla="*/ 2643874 h 3599480"/>
              <a:gd name="connsiteX126" fmla="*/ 241732 w 3930411"/>
              <a:gd name="connsiteY126" fmla="*/ 2703818 h 3599480"/>
              <a:gd name="connsiteX127" fmla="*/ 258229 w 3930411"/>
              <a:gd name="connsiteY127" fmla="*/ 2731376 h 3599480"/>
              <a:gd name="connsiteX128" fmla="*/ 298527 w 3930411"/>
              <a:gd name="connsiteY128" fmla="*/ 2794496 h 3599480"/>
              <a:gd name="connsiteX129" fmla="*/ 341592 w 3930411"/>
              <a:gd name="connsiteY129" fmla="*/ 2856344 h 3599480"/>
              <a:gd name="connsiteX130" fmla="*/ 386956 w 3930411"/>
              <a:gd name="connsiteY130" fmla="*/ 2916796 h 3599480"/>
              <a:gd name="connsiteX131" fmla="*/ 435038 w 3930411"/>
              <a:gd name="connsiteY131" fmla="*/ 2974962 h 3599480"/>
              <a:gd name="connsiteX132" fmla="*/ 484974 w 3930411"/>
              <a:gd name="connsiteY132" fmla="*/ 3030461 h 3599480"/>
              <a:gd name="connsiteX133" fmla="*/ 538098 w 3930411"/>
              <a:gd name="connsiteY133" fmla="*/ 3084944 h 3599480"/>
              <a:gd name="connsiteX134" fmla="*/ 593077 w 3930411"/>
              <a:gd name="connsiteY134" fmla="*/ 3136251 h 3599480"/>
              <a:gd name="connsiteX135" fmla="*/ 650798 w 3930411"/>
              <a:gd name="connsiteY135" fmla="*/ 3186162 h 3599480"/>
              <a:gd name="connsiteX136" fmla="*/ 723175 w 3930411"/>
              <a:gd name="connsiteY136" fmla="*/ 3243948 h 3599480"/>
              <a:gd name="connsiteX137" fmla="*/ 723632 w 3930411"/>
              <a:gd name="connsiteY137" fmla="*/ 3243439 h 3599480"/>
              <a:gd name="connsiteX138" fmla="*/ 797851 w 3930411"/>
              <a:gd name="connsiteY138" fmla="*/ 3296651 h 3599480"/>
              <a:gd name="connsiteX139" fmla="*/ 875257 w 3930411"/>
              <a:gd name="connsiteY139" fmla="*/ 3345675 h 3599480"/>
              <a:gd name="connsiteX140" fmla="*/ 954975 w 3930411"/>
              <a:gd name="connsiteY140" fmla="*/ 3391013 h 3599480"/>
              <a:gd name="connsiteX141" fmla="*/ 1036509 w 3930411"/>
              <a:gd name="connsiteY141" fmla="*/ 3431779 h 3599480"/>
              <a:gd name="connsiteX142" fmla="*/ 1119871 w 3930411"/>
              <a:gd name="connsiteY142" fmla="*/ 3467974 h 3599480"/>
              <a:gd name="connsiteX143" fmla="*/ 1119871 w 3930411"/>
              <a:gd name="connsiteY143" fmla="*/ 3468864 h 3599480"/>
              <a:gd name="connsiteX144" fmla="*/ 1205075 w 3930411"/>
              <a:gd name="connsiteY144" fmla="*/ 3500868 h 3599480"/>
              <a:gd name="connsiteX145" fmla="*/ 1292121 w 3930411"/>
              <a:gd name="connsiteY145" fmla="*/ 3528807 h 3599480"/>
              <a:gd name="connsiteX146" fmla="*/ 1379611 w 3930411"/>
              <a:gd name="connsiteY146" fmla="*/ 3552175 h 3599480"/>
              <a:gd name="connsiteX147" fmla="*/ 1468016 w 3930411"/>
              <a:gd name="connsiteY147" fmla="*/ 3570972 h 3599480"/>
              <a:gd name="connsiteX148" fmla="*/ 1496870 w 3930411"/>
              <a:gd name="connsiteY148" fmla="*/ 3576051 h 3599480"/>
              <a:gd name="connsiteX149" fmla="*/ 1497340 w 3930411"/>
              <a:gd name="connsiteY149" fmla="*/ 3576051 h 3599480"/>
              <a:gd name="connsiteX150" fmla="*/ 1497797 w 3930411"/>
              <a:gd name="connsiteY150" fmla="*/ 3576432 h 3599480"/>
              <a:gd name="connsiteX151" fmla="*/ 1498712 w 3930411"/>
              <a:gd name="connsiteY151" fmla="*/ 3576432 h 3599480"/>
              <a:gd name="connsiteX152" fmla="*/ 1499626 w 3930411"/>
              <a:gd name="connsiteY152" fmla="*/ 3576432 h 3599480"/>
              <a:gd name="connsiteX153" fmla="*/ 1500096 w 3930411"/>
              <a:gd name="connsiteY153" fmla="*/ 3576941 h 3599480"/>
              <a:gd name="connsiteX154" fmla="*/ 1500553 w 3930411"/>
              <a:gd name="connsiteY154" fmla="*/ 3576941 h 3599480"/>
              <a:gd name="connsiteX155" fmla="*/ 1501467 w 3930411"/>
              <a:gd name="connsiteY155" fmla="*/ 3576941 h 3599480"/>
              <a:gd name="connsiteX156" fmla="*/ 1502382 w 3930411"/>
              <a:gd name="connsiteY156" fmla="*/ 3576941 h 3599480"/>
              <a:gd name="connsiteX157" fmla="*/ 1503296 w 3930411"/>
              <a:gd name="connsiteY157" fmla="*/ 3577449 h 3599480"/>
              <a:gd name="connsiteX158" fmla="*/ 1504198 w 3930411"/>
              <a:gd name="connsiteY158" fmla="*/ 3577449 h 3599480"/>
              <a:gd name="connsiteX159" fmla="*/ 1504668 w 3930411"/>
              <a:gd name="connsiteY159" fmla="*/ 3577449 h 3599480"/>
              <a:gd name="connsiteX160" fmla="*/ 1505138 w 3930411"/>
              <a:gd name="connsiteY160" fmla="*/ 3577449 h 3599480"/>
              <a:gd name="connsiteX161" fmla="*/ 1506039 w 3930411"/>
              <a:gd name="connsiteY161" fmla="*/ 3577829 h 3599480"/>
              <a:gd name="connsiteX162" fmla="*/ 1506954 w 3930411"/>
              <a:gd name="connsiteY162" fmla="*/ 3577829 h 3599480"/>
              <a:gd name="connsiteX163" fmla="*/ 1507423 w 3930411"/>
              <a:gd name="connsiteY163" fmla="*/ 3577829 h 3599480"/>
              <a:gd name="connsiteX164" fmla="*/ 1508338 w 3930411"/>
              <a:gd name="connsiteY164" fmla="*/ 3577829 h 3599480"/>
              <a:gd name="connsiteX165" fmla="*/ 1508795 w 3930411"/>
              <a:gd name="connsiteY165" fmla="*/ 3578337 h 3599480"/>
              <a:gd name="connsiteX166" fmla="*/ 1509240 w 3930411"/>
              <a:gd name="connsiteY166" fmla="*/ 3578337 h 3599480"/>
              <a:gd name="connsiteX167" fmla="*/ 1510154 w 3930411"/>
              <a:gd name="connsiteY167" fmla="*/ 3578337 h 3599480"/>
              <a:gd name="connsiteX168" fmla="*/ 1511081 w 3930411"/>
              <a:gd name="connsiteY168" fmla="*/ 3578337 h 3599480"/>
              <a:gd name="connsiteX169" fmla="*/ 1511539 w 3930411"/>
              <a:gd name="connsiteY169" fmla="*/ 3578719 h 3599480"/>
              <a:gd name="connsiteX170" fmla="*/ 1511995 w 3930411"/>
              <a:gd name="connsiteY170" fmla="*/ 3578719 h 3599480"/>
              <a:gd name="connsiteX171" fmla="*/ 1512910 w 3930411"/>
              <a:gd name="connsiteY171" fmla="*/ 3578719 h 3599480"/>
              <a:gd name="connsiteX172" fmla="*/ 1513825 w 3930411"/>
              <a:gd name="connsiteY172" fmla="*/ 3578719 h 3599480"/>
              <a:gd name="connsiteX173" fmla="*/ 1514282 w 3930411"/>
              <a:gd name="connsiteY173" fmla="*/ 3579226 h 3599480"/>
              <a:gd name="connsiteX174" fmla="*/ 1514752 w 3930411"/>
              <a:gd name="connsiteY174" fmla="*/ 3579226 h 3599480"/>
              <a:gd name="connsiteX175" fmla="*/ 1515666 w 3930411"/>
              <a:gd name="connsiteY175" fmla="*/ 3579226 h 3599480"/>
              <a:gd name="connsiteX176" fmla="*/ 1516580 w 3930411"/>
              <a:gd name="connsiteY176" fmla="*/ 3579226 h 3599480"/>
              <a:gd name="connsiteX177" fmla="*/ 1517038 w 3930411"/>
              <a:gd name="connsiteY177" fmla="*/ 3579734 h 3599480"/>
              <a:gd name="connsiteX178" fmla="*/ 1517507 w 3930411"/>
              <a:gd name="connsiteY178" fmla="*/ 3579734 h 3599480"/>
              <a:gd name="connsiteX179" fmla="*/ 1518422 w 3930411"/>
              <a:gd name="connsiteY179" fmla="*/ 3579734 h 3599480"/>
              <a:gd name="connsiteX180" fmla="*/ 1519324 w 3930411"/>
              <a:gd name="connsiteY180" fmla="*/ 3579734 h 3599480"/>
              <a:gd name="connsiteX181" fmla="*/ 1519793 w 3930411"/>
              <a:gd name="connsiteY181" fmla="*/ 3579734 h 3599480"/>
              <a:gd name="connsiteX182" fmla="*/ 1520708 w 3930411"/>
              <a:gd name="connsiteY182" fmla="*/ 3580116 h 3599480"/>
              <a:gd name="connsiteX183" fmla="*/ 1521165 w 3930411"/>
              <a:gd name="connsiteY183" fmla="*/ 3580116 h 3599480"/>
              <a:gd name="connsiteX184" fmla="*/ 1521635 w 3930411"/>
              <a:gd name="connsiteY184" fmla="*/ 3580116 h 3599480"/>
              <a:gd name="connsiteX185" fmla="*/ 1522550 w 3930411"/>
              <a:gd name="connsiteY185" fmla="*/ 3580116 h 3599480"/>
              <a:gd name="connsiteX186" fmla="*/ 1523464 w 3930411"/>
              <a:gd name="connsiteY186" fmla="*/ 3580624 h 3599480"/>
              <a:gd name="connsiteX187" fmla="*/ 1523921 w 3930411"/>
              <a:gd name="connsiteY187" fmla="*/ 3580624 h 3599480"/>
              <a:gd name="connsiteX188" fmla="*/ 1524366 w 3930411"/>
              <a:gd name="connsiteY188" fmla="*/ 3580624 h 3599480"/>
              <a:gd name="connsiteX189" fmla="*/ 1525305 w 3930411"/>
              <a:gd name="connsiteY189" fmla="*/ 3580624 h 3599480"/>
              <a:gd name="connsiteX190" fmla="*/ 1526207 w 3930411"/>
              <a:gd name="connsiteY190" fmla="*/ 3581004 h 3599480"/>
              <a:gd name="connsiteX191" fmla="*/ 1526664 w 3930411"/>
              <a:gd name="connsiteY191" fmla="*/ 3581004 h 3599480"/>
              <a:gd name="connsiteX192" fmla="*/ 1527121 w 3930411"/>
              <a:gd name="connsiteY192" fmla="*/ 3581004 h 3599480"/>
              <a:gd name="connsiteX193" fmla="*/ 1528035 w 3930411"/>
              <a:gd name="connsiteY193" fmla="*/ 3581004 h 3599480"/>
              <a:gd name="connsiteX194" fmla="*/ 1528506 w 3930411"/>
              <a:gd name="connsiteY194" fmla="*/ 3581004 h 3599480"/>
              <a:gd name="connsiteX195" fmla="*/ 1528963 w 3930411"/>
              <a:gd name="connsiteY195" fmla="*/ 3581512 h 3599480"/>
              <a:gd name="connsiteX196" fmla="*/ 1529877 w 3930411"/>
              <a:gd name="connsiteY196" fmla="*/ 3581512 h 3599480"/>
              <a:gd name="connsiteX197" fmla="*/ 1530792 w 3930411"/>
              <a:gd name="connsiteY197" fmla="*/ 3581512 h 3599480"/>
              <a:gd name="connsiteX198" fmla="*/ 1531249 w 3930411"/>
              <a:gd name="connsiteY198" fmla="*/ 3581512 h 3599480"/>
              <a:gd name="connsiteX199" fmla="*/ 1531719 w 3930411"/>
              <a:gd name="connsiteY199" fmla="*/ 3581512 h 3599480"/>
              <a:gd name="connsiteX200" fmla="*/ 1532633 w 3930411"/>
              <a:gd name="connsiteY200" fmla="*/ 3582021 h 3599480"/>
              <a:gd name="connsiteX201" fmla="*/ 1533090 w 3930411"/>
              <a:gd name="connsiteY201" fmla="*/ 3582021 h 3599480"/>
              <a:gd name="connsiteX202" fmla="*/ 1534005 w 3930411"/>
              <a:gd name="connsiteY202" fmla="*/ 3582021 h 3599480"/>
              <a:gd name="connsiteX203" fmla="*/ 1534919 w 3930411"/>
              <a:gd name="connsiteY203" fmla="*/ 3582021 h 3599480"/>
              <a:gd name="connsiteX204" fmla="*/ 1535389 w 3930411"/>
              <a:gd name="connsiteY204" fmla="*/ 3582401 h 3599480"/>
              <a:gd name="connsiteX205" fmla="*/ 1535846 w 3930411"/>
              <a:gd name="connsiteY205" fmla="*/ 3582401 h 3599480"/>
              <a:gd name="connsiteX206" fmla="*/ 1536760 w 3930411"/>
              <a:gd name="connsiteY206" fmla="*/ 3582401 h 3599480"/>
              <a:gd name="connsiteX207" fmla="*/ 1537675 w 3930411"/>
              <a:gd name="connsiteY207" fmla="*/ 3582401 h 3599480"/>
              <a:gd name="connsiteX208" fmla="*/ 1538132 w 3930411"/>
              <a:gd name="connsiteY208" fmla="*/ 3582401 h 3599480"/>
              <a:gd name="connsiteX209" fmla="*/ 1538590 w 3930411"/>
              <a:gd name="connsiteY209" fmla="*/ 3582909 h 3599480"/>
              <a:gd name="connsiteX210" fmla="*/ 1539517 w 3930411"/>
              <a:gd name="connsiteY210" fmla="*/ 3582909 h 3599480"/>
              <a:gd name="connsiteX211" fmla="*/ 1540431 w 3930411"/>
              <a:gd name="connsiteY211" fmla="*/ 3582909 h 3599480"/>
              <a:gd name="connsiteX212" fmla="*/ 1540888 w 3930411"/>
              <a:gd name="connsiteY212" fmla="*/ 3582909 h 3599480"/>
              <a:gd name="connsiteX213" fmla="*/ 1541345 w 3930411"/>
              <a:gd name="connsiteY213" fmla="*/ 3582909 h 3599480"/>
              <a:gd name="connsiteX214" fmla="*/ 1542272 w 3930411"/>
              <a:gd name="connsiteY214" fmla="*/ 3583418 h 3599480"/>
              <a:gd name="connsiteX215" fmla="*/ 1543174 w 3930411"/>
              <a:gd name="connsiteY215" fmla="*/ 3583418 h 3599480"/>
              <a:gd name="connsiteX216" fmla="*/ 1543631 w 3930411"/>
              <a:gd name="connsiteY216" fmla="*/ 3583418 h 3599480"/>
              <a:gd name="connsiteX217" fmla="*/ 1544089 w 3930411"/>
              <a:gd name="connsiteY217" fmla="*/ 3583418 h 3599480"/>
              <a:gd name="connsiteX218" fmla="*/ 1545003 w 3930411"/>
              <a:gd name="connsiteY218" fmla="*/ 3583799 h 3599480"/>
              <a:gd name="connsiteX219" fmla="*/ 1546374 w 3930411"/>
              <a:gd name="connsiteY219" fmla="*/ 3583799 h 3599480"/>
              <a:gd name="connsiteX220" fmla="*/ 1547289 w 3930411"/>
              <a:gd name="connsiteY220" fmla="*/ 3583799 h 3599480"/>
              <a:gd name="connsiteX221" fmla="*/ 1547759 w 3930411"/>
              <a:gd name="connsiteY221" fmla="*/ 3583799 h 3599480"/>
              <a:gd name="connsiteX222" fmla="*/ 1548229 w 3930411"/>
              <a:gd name="connsiteY222" fmla="*/ 3584306 h 3599480"/>
              <a:gd name="connsiteX223" fmla="*/ 1549130 w 3930411"/>
              <a:gd name="connsiteY223" fmla="*/ 3584306 h 3599480"/>
              <a:gd name="connsiteX224" fmla="*/ 1550045 w 3930411"/>
              <a:gd name="connsiteY224" fmla="*/ 3584306 h 3599480"/>
              <a:gd name="connsiteX225" fmla="*/ 1550515 w 3930411"/>
              <a:gd name="connsiteY225" fmla="*/ 3584306 h 3599480"/>
              <a:gd name="connsiteX226" fmla="*/ 1550972 w 3930411"/>
              <a:gd name="connsiteY226" fmla="*/ 3584306 h 3599480"/>
              <a:gd name="connsiteX227" fmla="*/ 1551887 w 3930411"/>
              <a:gd name="connsiteY227" fmla="*/ 3584814 h 3599480"/>
              <a:gd name="connsiteX228" fmla="*/ 1552800 w 3930411"/>
              <a:gd name="connsiteY228" fmla="*/ 3584814 h 3599480"/>
              <a:gd name="connsiteX229" fmla="*/ 1553258 w 3930411"/>
              <a:gd name="connsiteY229" fmla="*/ 3584814 h 3599480"/>
              <a:gd name="connsiteX230" fmla="*/ 1553728 w 3930411"/>
              <a:gd name="connsiteY230" fmla="*/ 3584814 h 3599480"/>
              <a:gd name="connsiteX231" fmla="*/ 1554642 w 3930411"/>
              <a:gd name="connsiteY231" fmla="*/ 3585196 h 3599480"/>
              <a:gd name="connsiteX232" fmla="*/ 1555557 w 3930411"/>
              <a:gd name="connsiteY232" fmla="*/ 3585196 h 3599480"/>
              <a:gd name="connsiteX233" fmla="*/ 1556013 w 3930411"/>
              <a:gd name="connsiteY233" fmla="*/ 3585196 h 3599480"/>
              <a:gd name="connsiteX234" fmla="*/ 1556484 w 3930411"/>
              <a:gd name="connsiteY234" fmla="*/ 3585196 h 3599480"/>
              <a:gd name="connsiteX235" fmla="*/ 1557398 w 3930411"/>
              <a:gd name="connsiteY235" fmla="*/ 3585196 h 3599480"/>
              <a:gd name="connsiteX236" fmla="*/ 1558312 w 3930411"/>
              <a:gd name="connsiteY236" fmla="*/ 3585196 h 3599480"/>
              <a:gd name="connsiteX237" fmla="*/ 1648088 w 3930411"/>
              <a:gd name="connsiteY237" fmla="*/ 3594848 h 3599480"/>
              <a:gd name="connsiteX238" fmla="*/ 1740620 w 3930411"/>
              <a:gd name="connsiteY238" fmla="*/ 3600308 h 3599480"/>
              <a:gd name="connsiteX239" fmla="*/ 1831781 w 3930411"/>
              <a:gd name="connsiteY239" fmla="*/ 3601198 h 3599480"/>
              <a:gd name="connsiteX240" fmla="*/ 1922484 w 3930411"/>
              <a:gd name="connsiteY240" fmla="*/ 3597133 h 3599480"/>
              <a:gd name="connsiteX241" fmla="*/ 2015004 w 3930411"/>
              <a:gd name="connsiteY241" fmla="*/ 3587989 h 3599480"/>
              <a:gd name="connsiteX242" fmla="*/ 2015931 w 3930411"/>
              <a:gd name="connsiteY242" fmla="*/ 3587989 h 3599480"/>
              <a:gd name="connsiteX243" fmla="*/ 2016375 w 3930411"/>
              <a:gd name="connsiteY243" fmla="*/ 3587989 h 3599480"/>
              <a:gd name="connsiteX244" fmla="*/ 2016845 w 3930411"/>
              <a:gd name="connsiteY244" fmla="*/ 3587989 h 3599480"/>
              <a:gd name="connsiteX245" fmla="*/ 2017759 w 3930411"/>
              <a:gd name="connsiteY245" fmla="*/ 3587481 h 3599480"/>
              <a:gd name="connsiteX246" fmla="*/ 2018217 w 3930411"/>
              <a:gd name="connsiteY246" fmla="*/ 3587481 h 3599480"/>
              <a:gd name="connsiteX247" fmla="*/ 2018686 w 3930411"/>
              <a:gd name="connsiteY247" fmla="*/ 3587481 h 3599480"/>
              <a:gd name="connsiteX248" fmla="*/ 2019601 w 3930411"/>
              <a:gd name="connsiteY248" fmla="*/ 3587481 h 3599480"/>
              <a:gd name="connsiteX249" fmla="*/ 2020515 w 3930411"/>
              <a:gd name="connsiteY249" fmla="*/ 3587481 h 3599480"/>
              <a:gd name="connsiteX250" fmla="*/ 2021417 w 3930411"/>
              <a:gd name="connsiteY250" fmla="*/ 3587100 h 3599480"/>
              <a:gd name="connsiteX251" fmla="*/ 2022331 w 3930411"/>
              <a:gd name="connsiteY251" fmla="*/ 3587100 h 3599480"/>
              <a:gd name="connsiteX252" fmla="*/ 2022801 w 3930411"/>
              <a:gd name="connsiteY252" fmla="*/ 3587100 h 3599480"/>
              <a:gd name="connsiteX253" fmla="*/ 2023258 w 3930411"/>
              <a:gd name="connsiteY253" fmla="*/ 3587100 h 3599480"/>
              <a:gd name="connsiteX254" fmla="*/ 2024173 w 3930411"/>
              <a:gd name="connsiteY254" fmla="*/ 3587100 h 3599480"/>
              <a:gd name="connsiteX255" fmla="*/ 2024643 w 3930411"/>
              <a:gd name="connsiteY255" fmla="*/ 3587100 h 3599480"/>
              <a:gd name="connsiteX256" fmla="*/ 2025100 w 3930411"/>
              <a:gd name="connsiteY256" fmla="*/ 3586593 h 3599480"/>
              <a:gd name="connsiteX257" fmla="*/ 2026015 w 3930411"/>
              <a:gd name="connsiteY257" fmla="*/ 3586593 h 3599480"/>
              <a:gd name="connsiteX258" fmla="*/ 2026928 w 3930411"/>
              <a:gd name="connsiteY258" fmla="*/ 3586593 h 3599480"/>
              <a:gd name="connsiteX259" fmla="*/ 2027843 w 3930411"/>
              <a:gd name="connsiteY259" fmla="*/ 3586593 h 3599480"/>
              <a:gd name="connsiteX260" fmla="*/ 2028757 w 3930411"/>
              <a:gd name="connsiteY260" fmla="*/ 3586084 h 3599480"/>
              <a:gd name="connsiteX261" fmla="*/ 2029214 w 3930411"/>
              <a:gd name="connsiteY261" fmla="*/ 3586084 h 3599480"/>
              <a:gd name="connsiteX262" fmla="*/ 2029659 w 3930411"/>
              <a:gd name="connsiteY262" fmla="*/ 3586084 h 3599480"/>
              <a:gd name="connsiteX263" fmla="*/ 2030599 w 3930411"/>
              <a:gd name="connsiteY263" fmla="*/ 3586084 h 3599480"/>
              <a:gd name="connsiteX264" fmla="*/ 2031044 w 3930411"/>
              <a:gd name="connsiteY264" fmla="*/ 3586084 h 3599480"/>
              <a:gd name="connsiteX265" fmla="*/ 2031500 w 3930411"/>
              <a:gd name="connsiteY265" fmla="*/ 3586084 h 3599480"/>
              <a:gd name="connsiteX266" fmla="*/ 2032415 w 3930411"/>
              <a:gd name="connsiteY266" fmla="*/ 3585703 h 3599480"/>
              <a:gd name="connsiteX267" fmla="*/ 2033342 w 3930411"/>
              <a:gd name="connsiteY267" fmla="*/ 3585703 h 3599480"/>
              <a:gd name="connsiteX268" fmla="*/ 2034257 w 3930411"/>
              <a:gd name="connsiteY268" fmla="*/ 3585703 h 3599480"/>
              <a:gd name="connsiteX269" fmla="*/ 2035171 w 3930411"/>
              <a:gd name="connsiteY269" fmla="*/ 3585703 h 3599480"/>
              <a:gd name="connsiteX270" fmla="*/ 2035641 w 3930411"/>
              <a:gd name="connsiteY270" fmla="*/ 3585196 h 3599480"/>
              <a:gd name="connsiteX271" fmla="*/ 2036085 w 3930411"/>
              <a:gd name="connsiteY271" fmla="*/ 3585196 h 3599480"/>
              <a:gd name="connsiteX272" fmla="*/ 2037012 w 3930411"/>
              <a:gd name="connsiteY272" fmla="*/ 3585196 h 3599480"/>
              <a:gd name="connsiteX273" fmla="*/ 2037456 w 3930411"/>
              <a:gd name="connsiteY273" fmla="*/ 3585196 h 3599480"/>
              <a:gd name="connsiteX274" fmla="*/ 2037927 w 3930411"/>
              <a:gd name="connsiteY274" fmla="*/ 3585196 h 3599480"/>
              <a:gd name="connsiteX275" fmla="*/ 2038841 w 3930411"/>
              <a:gd name="connsiteY275" fmla="*/ 3585196 h 3599480"/>
              <a:gd name="connsiteX276" fmla="*/ 2039743 w 3930411"/>
              <a:gd name="connsiteY276" fmla="*/ 3584687 h 3599480"/>
              <a:gd name="connsiteX277" fmla="*/ 2040657 w 3930411"/>
              <a:gd name="connsiteY277" fmla="*/ 3584687 h 3599480"/>
              <a:gd name="connsiteX278" fmla="*/ 2041572 w 3930411"/>
              <a:gd name="connsiteY278" fmla="*/ 3584687 h 3599480"/>
              <a:gd name="connsiteX279" fmla="*/ 2042041 w 3930411"/>
              <a:gd name="connsiteY279" fmla="*/ 3584687 h 3599480"/>
              <a:gd name="connsiteX280" fmla="*/ 2042499 w 3930411"/>
              <a:gd name="connsiteY280" fmla="*/ 3584687 h 3599480"/>
              <a:gd name="connsiteX281" fmla="*/ 2043413 w 3930411"/>
              <a:gd name="connsiteY281" fmla="*/ 3584306 h 3599480"/>
              <a:gd name="connsiteX282" fmla="*/ 2044327 w 3930411"/>
              <a:gd name="connsiteY282" fmla="*/ 3584306 h 3599480"/>
              <a:gd name="connsiteX283" fmla="*/ 2045254 w 3930411"/>
              <a:gd name="connsiteY283" fmla="*/ 3584306 h 3599480"/>
              <a:gd name="connsiteX284" fmla="*/ 2046169 w 3930411"/>
              <a:gd name="connsiteY284" fmla="*/ 3584306 h 3599480"/>
              <a:gd name="connsiteX285" fmla="*/ 2046613 w 3930411"/>
              <a:gd name="connsiteY285" fmla="*/ 3583799 h 3599480"/>
              <a:gd name="connsiteX286" fmla="*/ 2047084 w 3930411"/>
              <a:gd name="connsiteY286" fmla="*/ 3583799 h 3599480"/>
              <a:gd name="connsiteX287" fmla="*/ 2047985 w 3930411"/>
              <a:gd name="connsiteY287" fmla="*/ 3583799 h 3599480"/>
              <a:gd name="connsiteX288" fmla="*/ 2048455 w 3930411"/>
              <a:gd name="connsiteY288" fmla="*/ 3583799 h 3599480"/>
              <a:gd name="connsiteX289" fmla="*/ 2048925 w 3930411"/>
              <a:gd name="connsiteY289" fmla="*/ 3583799 h 3599480"/>
              <a:gd name="connsiteX290" fmla="*/ 2049827 w 3930411"/>
              <a:gd name="connsiteY290" fmla="*/ 3583418 h 3599480"/>
              <a:gd name="connsiteX291" fmla="*/ 2050297 w 3930411"/>
              <a:gd name="connsiteY291" fmla="*/ 3583418 h 3599480"/>
              <a:gd name="connsiteX292" fmla="*/ 2051211 w 3930411"/>
              <a:gd name="connsiteY292" fmla="*/ 3583418 h 3599480"/>
              <a:gd name="connsiteX293" fmla="*/ 2051668 w 3930411"/>
              <a:gd name="connsiteY293" fmla="*/ 3583418 h 3599480"/>
              <a:gd name="connsiteX294" fmla="*/ 2052125 w 3930411"/>
              <a:gd name="connsiteY294" fmla="*/ 3583418 h 3599480"/>
              <a:gd name="connsiteX295" fmla="*/ 2053052 w 3930411"/>
              <a:gd name="connsiteY295" fmla="*/ 3582909 h 3599480"/>
              <a:gd name="connsiteX296" fmla="*/ 2053967 w 3930411"/>
              <a:gd name="connsiteY296" fmla="*/ 3582909 h 3599480"/>
              <a:gd name="connsiteX297" fmla="*/ 2054869 w 3930411"/>
              <a:gd name="connsiteY297" fmla="*/ 3582909 h 3599480"/>
              <a:gd name="connsiteX298" fmla="*/ 2055783 w 3930411"/>
              <a:gd name="connsiteY298" fmla="*/ 3582401 h 3599480"/>
              <a:gd name="connsiteX299" fmla="*/ 2056253 w 3930411"/>
              <a:gd name="connsiteY299" fmla="*/ 3582401 h 3599480"/>
              <a:gd name="connsiteX300" fmla="*/ 2056710 w 3930411"/>
              <a:gd name="connsiteY300" fmla="*/ 3582401 h 3599480"/>
              <a:gd name="connsiteX301" fmla="*/ 2057624 w 3930411"/>
              <a:gd name="connsiteY301" fmla="*/ 3582401 h 3599480"/>
              <a:gd name="connsiteX302" fmla="*/ 2058069 w 3930411"/>
              <a:gd name="connsiteY302" fmla="*/ 3582401 h 3599480"/>
              <a:gd name="connsiteX303" fmla="*/ 2058539 w 3930411"/>
              <a:gd name="connsiteY303" fmla="*/ 3582401 h 3599480"/>
              <a:gd name="connsiteX304" fmla="*/ 2059454 w 3930411"/>
              <a:gd name="connsiteY304" fmla="*/ 3582021 h 3599480"/>
              <a:gd name="connsiteX305" fmla="*/ 2060381 w 3930411"/>
              <a:gd name="connsiteY305" fmla="*/ 3582021 h 3599480"/>
              <a:gd name="connsiteX306" fmla="*/ 2061294 w 3930411"/>
              <a:gd name="connsiteY306" fmla="*/ 3582021 h 3599480"/>
              <a:gd name="connsiteX307" fmla="*/ 2062209 w 3930411"/>
              <a:gd name="connsiteY307" fmla="*/ 3582021 h 3599480"/>
              <a:gd name="connsiteX308" fmla="*/ 2062666 w 3930411"/>
              <a:gd name="connsiteY308" fmla="*/ 3581512 h 3599480"/>
              <a:gd name="connsiteX309" fmla="*/ 2063111 w 3930411"/>
              <a:gd name="connsiteY309" fmla="*/ 3581512 h 3599480"/>
              <a:gd name="connsiteX310" fmla="*/ 2064051 w 3930411"/>
              <a:gd name="connsiteY310" fmla="*/ 3581512 h 3599480"/>
              <a:gd name="connsiteX311" fmla="*/ 2064495 w 3930411"/>
              <a:gd name="connsiteY311" fmla="*/ 3581512 h 3599480"/>
              <a:gd name="connsiteX312" fmla="*/ 2064952 w 3930411"/>
              <a:gd name="connsiteY312" fmla="*/ 3581512 h 3599480"/>
              <a:gd name="connsiteX313" fmla="*/ 2065867 w 3930411"/>
              <a:gd name="connsiteY313" fmla="*/ 3581004 h 3599480"/>
              <a:gd name="connsiteX314" fmla="*/ 2066781 w 3930411"/>
              <a:gd name="connsiteY314" fmla="*/ 3581004 h 3599480"/>
              <a:gd name="connsiteX315" fmla="*/ 2067251 w 3930411"/>
              <a:gd name="connsiteY315" fmla="*/ 3581004 h 3599480"/>
              <a:gd name="connsiteX316" fmla="*/ 2067708 w 3930411"/>
              <a:gd name="connsiteY316" fmla="*/ 3581004 h 3599480"/>
              <a:gd name="connsiteX317" fmla="*/ 2068623 w 3930411"/>
              <a:gd name="connsiteY317" fmla="*/ 3581004 h 3599480"/>
              <a:gd name="connsiteX318" fmla="*/ 2069092 w 3930411"/>
              <a:gd name="connsiteY318" fmla="*/ 3580624 h 3599480"/>
              <a:gd name="connsiteX319" fmla="*/ 2069550 w 3930411"/>
              <a:gd name="connsiteY319" fmla="*/ 3580624 h 3599480"/>
              <a:gd name="connsiteX320" fmla="*/ 2070464 w 3930411"/>
              <a:gd name="connsiteY320" fmla="*/ 3580624 h 3599480"/>
              <a:gd name="connsiteX321" fmla="*/ 2071378 w 3930411"/>
              <a:gd name="connsiteY321" fmla="*/ 3580624 h 3599480"/>
              <a:gd name="connsiteX322" fmla="*/ 2072293 w 3930411"/>
              <a:gd name="connsiteY322" fmla="*/ 3580116 h 3599480"/>
              <a:gd name="connsiteX323" fmla="*/ 2073195 w 3930411"/>
              <a:gd name="connsiteY323" fmla="*/ 3580116 h 3599480"/>
              <a:gd name="connsiteX324" fmla="*/ 2116273 w 3930411"/>
              <a:gd name="connsiteY324" fmla="*/ 3573257 h 3599480"/>
              <a:gd name="connsiteX325" fmla="*/ 2216133 w 3930411"/>
              <a:gd name="connsiteY325" fmla="*/ 3553192 h 3599480"/>
              <a:gd name="connsiteX326" fmla="*/ 2312335 w 3930411"/>
              <a:gd name="connsiteY326" fmla="*/ 3527919 h 3599480"/>
              <a:gd name="connsiteX327" fmla="*/ 2407597 w 3930411"/>
              <a:gd name="connsiteY327" fmla="*/ 3497184 h 3599480"/>
              <a:gd name="connsiteX328" fmla="*/ 2499215 w 3930411"/>
              <a:gd name="connsiteY328" fmla="*/ 3461498 h 3599480"/>
              <a:gd name="connsiteX329" fmla="*/ 2499215 w 3930411"/>
              <a:gd name="connsiteY329" fmla="*/ 3462005 h 3599480"/>
              <a:gd name="connsiteX330" fmla="*/ 2587619 w 3930411"/>
              <a:gd name="connsiteY330" fmla="*/ 3421620 h 3599480"/>
              <a:gd name="connsiteX331" fmla="*/ 2672824 w 3930411"/>
              <a:gd name="connsiteY331" fmla="*/ 3376280 h 3599480"/>
              <a:gd name="connsiteX332" fmla="*/ 2757126 w 3930411"/>
              <a:gd name="connsiteY332" fmla="*/ 3325862 h 3599480"/>
              <a:gd name="connsiteX333" fmla="*/ 2757126 w 3930411"/>
              <a:gd name="connsiteY333" fmla="*/ 3324974 h 3599480"/>
              <a:gd name="connsiteX334" fmla="*/ 2836831 w 3930411"/>
              <a:gd name="connsiteY334" fmla="*/ 3270490 h 3599480"/>
              <a:gd name="connsiteX335" fmla="*/ 2913336 w 3930411"/>
              <a:gd name="connsiteY335" fmla="*/ 3210420 h 3599480"/>
              <a:gd name="connsiteX336" fmla="*/ 2987542 w 3930411"/>
              <a:gd name="connsiteY336" fmla="*/ 3145903 h 3599480"/>
              <a:gd name="connsiteX337" fmla="*/ 3058090 w 3930411"/>
              <a:gd name="connsiteY337" fmla="*/ 3076307 h 3599480"/>
              <a:gd name="connsiteX338" fmla="*/ 3126784 w 3930411"/>
              <a:gd name="connsiteY338" fmla="*/ 3000743 h 3599480"/>
              <a:gd name="connsiteX339" fmla="*/ 3190474 w 3930411"/>
              <a:gd name="connsiteY339" fmla="*/ 2921368 h 3599480"/>
              <a:gd name="connsiteX340" fmla="*/ 3248640 w 3930411"/>
              <a:gd name="connsiteY340" fmla="*/ 2840851 h 3599480"/>
              <a:gd name="connsiteX341" fmla="*/ 3300862 w 3930411"/>
              <a:gd name="connsiteY341" fmla="*/ 2757411 h 3599480"/>
              <a:gd name="connsiteX342" fmla="*/ 3333844 w 3930411"/>
              <a:gd name="connsiteY342" fmla="*/ 2694166 h 3599480"/>
              <a:gd name="connsiteX343" fmla="*/ 3365924 w 3930411"/>
              <a:gd name="connsiteY343" fmla="*/ 2618601 h 3599480"/>
              <a:gd name="connsiteX344" fmla="*/ 3395223 w 3930411"/>
              <a:gd name="connsiteY344" fmla="*/ 2535289 h 3599480"/>
              <a:gd name="connsiteX345" fmla="*/ 3421334 w 3930411"/>
              <a:gd name="connsiteY345" fmla="*/ 2454644 h 3599480"/>
              <a:gd name="connsiteX346" fmla="*/ 3430491 w 3930411"/>
              <a:gd name="connsiteY346" fmla="*/ 2424927 h 3599480"/>
              <a:gd name="connsiteX347" fmla="*/ 3457517 w 3930411"/>
              <a:gd name="connsiteY347" fmla="*/ 2329550 h 3599480"/>
              <a:gd name="connsiteX348" fmla="*/ 3574813 w 3930411"/>
              <a:gd name="connsiteY348" fmla="*/ 1751954 h 3599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</a:cxnLst>
            <a:rect l="l" t="t" r="r" b="b"/>
            <a:pathLst>
              <a:path w="3930411" h="3599480">
                <a:moveTo>
                  <a:pt x="3081127" y="3195306"/>
                </a:moveTo>
                <a:cubicBezTo>
                  <a:pt x="742555" y="620387"/>
                  <a:pt x="1911841" y="1907783"/>
                  <a:pt x="3081127" y="3195306"/>
                </a:cubicBezTo>
                <a:close/>
                <a:moveTo>
                  <a:pt x="3929815" y="2026"/>
                </a:moveTo>
                <a:lnTo>
                  <a:pt x="1928453" y="4312"/>
                </a:lnTo>
                <a:lnTo>
                  <a:pt x="1928453" y="3423"/>
                </a:lnTo>
                <a:cubicBezTo>
                  <a:pt x="1897300" y="3932"/>
                  <a:pt x="1863416" y="5329"/>
                  <a:pt x="1827234" y="7107"/>
                </a:cubicBezTo>
                <a:cubicBezTo>
                  <a:pt x="1792881" y="8883"/>
                  <a:pt x="1759429" y="11679"/>
                  <a:pt x="1727819" y="14854"/>
                </a:cubicBezTo>
                <a:lnTo>
                  <a:pt x="1727375" y="14854"/>
                </a:lnTo>
                <a:cubicBezTo>
                  <a:pt x="1694850" y="18156"/>
                  <a:pt x="1662313" y="21710"/>
                  <a:pt x="1630702" y="25902"/>
                </a:cubicBezTo>
                <a:lnTo>
                  <a:pt x="1536354" y="40126"/>
                </a:lnTo>
                <a:lnTo>
                  <a:pt x="1536354" y="39618"/>
                </a:lnTo>
                <a:cubicBezTo>
                  <a:pt x="1512529" y="43301"/>
                  <a:pt x="1482748" y="48382"/>
                  <a:pt x="1447480" y="55239"/>
                </a:cubicBezTo>
                <a:lnTo>
                  <a:pt x="1447010" y="55239"/>
                </a:lnTo>
                <a:cubicBezTo>
                  <a:pt x="1416784" y="61207"/>
                  <a:pt x="1388831" y="66669"/>
                  <a:pt x="1363635" y="72637"/>
                </a:cubicBezTo>
                <a:cubicBezTo>
                  <a:pt x="1339352" y="78099"/>
                  <a:pt x="1312796" y="84576"/>
                  <a:pt x="1284844" y="91815"/>
                </a:cubicBezTo>
                <a:cubicBezTo>
                  <a:pt x="1254618" y="100070"/>
                  <a:pt x="1228964" y="107435"/>
                  <a:pt x="1207438" y="114294"/>
                </a:cubicBezTo>
                <a:cubicBezTo>
                  <a:pt x="1186369" y="120644"/>
                  <a:pt x="1163000" y="128518"/>
                  <a:pt x="1137804" y="137661"/>
                </a:cubicBezTo>
                <a:cubicBezTo>
                  <a:pt x="1113521" y="145917"/>
                  <a:pt x="1090624" y="154553"/>
                  <a:pt x="1070012" y="162807"/>
                </a:cubicBezTo>
                <a:cubicBezTo>
                  <a:pt x="1050314" y="171062"/>
                  <a:pt x="1028787" y="180207"/>
                  <a:pt x="1006334" y="190366"/>
                </a:cubicBezTo>
                <a:cubicBezTo>
                  <a:pt x="984350" y="200400"/>
                  <a:pt x="963738" y="210052"/>
                  <a:pt x="944968" y="219704"/>
                </a:cubicBezTo>
                <a:cubicBezTo>
                  <a:pt x="923428" y="230245"/>
                  <a:pt x="903731" y="240658"/>
                  <a:pt x="886319" y="250310"/>
                </a:cubicBezTo>
                <a:lnTo>
                  <a:pt x="830439" y="283331"/>
                </a:lnTo>
                <a:cubicBezTo>
                  <a:pt x="815326" y="292475"/>
                  <a:pt x="797914" y="304412"/>
                  <a:pt x="777760" y="317747"/>
                </a:cubicBezTo>
                <a:cubicBezTo>
                  <a:pt x="757135" y="332353"/>
                  <a:pt x="739278" y="344671"/>
                  <a:pt x="725537" y="354832"/>
                </a:cubicBezTo>
                <a:lnTo>
                  <a:pt x="657275" y="407917"/>
                </a:lnTo>
                <a:lnTo>
                  <a:pt x="619251" y="440430"/>
                </a:lnTo>
                <a:lnTo>
                  <a:pt x="575742" y="480815"/>
                </a:lnTo>
                <a:lnTo>
                  <a:pt x="536803" y="517391"/>
                </a:lnTo>
                <a:lnTo>
                  <a:pt x="490537" y="564127"/>
                </a:lnTo>
                <a:cubicBezTo>
                  <a:pt x="478624" y="576954"/>
                  <a:pt x="466268" y="590288"/>
                  <a:pt x="457098" y="601210"/>
                </a:cubicBezTo>
                <a:lnTo>
                  <a:pt x="431445" y="630548"/>
                </a:lnTo>
                <a:lnTo>
                  <a:pt x="430987" y="630548"/>
                </a:lnTo>
                <a:lnTo>
                  <a:pt x="380593" y="692905"/>
                </a:lnTo>
                <a:lnTo>
                  <a:pt x="380136" y="692905"/>
                </a:lnTo>
                <a:lnTo>
                  <a:pt x="358153" y="722623"/>
                </a:lnTo>
                <a:lnTo>
                  <a:pt x="357238" y="722623"/>
                </a:lnTo>
                <a:cubicBezTo>
                  <a:pt x="335255" y="753355"/>
                  <a:pt x="313703" y="783075"/>
                  <a:pt x="293091" y="814697"/>
                </a:cubicBezTo>
                <a:lnTo>
                  <a:pt x="255537" y="874259"/>
                </a:lnTo>
                <a:lnTo>
                  <a:pt x="255994" y="874768"/>
                </a:lnTo>
                <a:lnTo>
                  <a:pt x="220726" y="935601"/>
                </a:lnTo>
                <a:lnTo>
                  <a:pt x="187275" y="999355"/>
                </a:lnTo>
                <a:lnTo>
                  <a:pt x="186830" y="999355"/>
                </a:lnTo>
                <a:lnTo>
                  <a:pt x="157963" y="1061584"/>
                </a:lnTo>
                <a:lnTo>
                  <a:pt x="138278" y="1108321"/>
                </a:lnTo>
                <a:lnTo>
                  <a:pt x="120867" y="1151881"/>
                </a:lnTo>
                <a:cubicBezTo>
                  <a:pt x="109411" y="1182107"/>
                  <a:pt x="99797" y="1210554"/>
                  <a:pt x="89256" y="1241162"/>
                </a:cubicBezTo>
                <a:lnTo>
                  <a:pt x="59475" y="1339205"/>
                </a:lnTo>
                <a:lnTo>
                  <a:pt x="46660" y="1388228"/>
                </a:lnTo>
                <a:lnTo>
                  <a:pt x="33821" y="1446902"/>
                </a:lnTo>
                <a:lnTo>
                  <a:pt x="33377" y="1448172"/>
                </a:lnTo>
                <a:lnTo>
                  <a:pt x="16866" y="1548121"/>
                </a:lnTo>
                <a:lnTo>
                  <a:pt x="16410" y="1551296"/>
                </a:lnTo>
                <a:lnTo>
                  <a:pt x="15965" y="1554471"/>
                </a:lnTo>
                <a:lnTo>
                  <a:pt x="15965" y="1554979"/>
                </a:lnTo>
                <a:lnTo>
                  <a:pt x="15495" y="1557773"/>
                </a:lnTo>
                <a:lnTo>
                  <a:pt x="15025" y="1560948"/>
                </a:lnTo>
                <a:lnTo>
                  <a:pt x="15025" y="1561836"/>
                </a:lnTo>
                <a:lnTo>
                  <a:pt x="14568" y="1564123"/>
                </a:lnTo>
                <a:lnTo>
                  <a:pt x="14568" y="1565519"/>
                </a:lnTo>
                <a:lnTo>
                  <a:pt x="14111" y="1567298"/>
                </a:lnTo>
                <a:lnTo>
                  <a:pt x="13653" y="1572378"/>
                </a:lnTo>
                <a:lnTo>
                  <a:pt x="13653" y="1573775"/>
                </a:lnTo>
                <a:lnTo>
                  <a:pt x="13183" y="1576060"/>
                </a:lnTo>
                <a:lnTo>
                  <a:pt x="13183" y="1576950"/>
                </a:lnTo>
                <a:lnTo>
                  <a:pt x="12726" y="1579235"/>
                </a:lnTo>
                <a:lnTo>
                  <a:pt x="12726" y="1580125"/>
                </a:lnTo>
                <a:lnTo>
                  <a:pt x="12726" y="1582918"/>
                </a:lnTo>
                <a:lnTo>
                  <a:pt x="12726" y="1583427"/>
                </a:lnTo>
                <a:lnTo>
                  <a:pt x="12256" y="1586602"/>
                </a:lnTo>
                <a:lnTo>
                  <a:pt x="11811" y="1589777"/>
                </a:lnTo>
                <a:lnTo>
                  <a:pt x="11342" y="1592952"/>
                </a:lnTo>
                <a:lnTo>
                  <a:pt x="11342" y="1593459"/>
                </a:lnTo>
                <a:lnTo>
                  <a:pt x="10440" y="1602223"/>
                </a:lnTo>
                <a:lnTo>
                  <a:pt x="10440" y="1603492"/>
                </a:lnTo>
                <a:lnTo>
                  <a:pt x="9971" y="1605398"/>
                </a:lnTo>
                <a:lnTo>
                  <a:pt x="9971" y="1607176"/>
                </a:lnTo>
                <a:lnTo>
                  <a:pt x="9971" y="1608572"/>
                </a:lnTo>
                <a:lnTo>
                  <a:pt x="9501" y="1610858"/>
                </a:lnTo>
                <a:lnTo>
                  <a:pt x="9501" y="1611747"/>
                </a:lnTo>
                <a:lnTo>
                  <a:pt x="9501" y="1614033"/>
                </a:lnTo>
                <a:lnTo>
                  <a:pt x="9043" y="1615050"/>
                </a:lnTo>
                <a:lnTo>
                  <a:pt x="9043" y="1617716"/>
                </a:lnTo>
                <a:lnTo>
                  <a:pt x="9043" y="1618225"/>
                </a:lnTo>
                <a:lnTo>
                  <a:pt x="8586" y="1620891"/>
                </a:lnTo>
                <a:lnTo>
                  <a:pt x="8586" y="1621400"/>
                </a:lnTo>
                <a:lnTo>
                  <a:pt x="8129" y="1624575"/>
                </a:lnTo>
                <a:lnTo>
                  <a:pt x="8129" y="1627750"/>
                </a:lnTo>
                <a:lnTo>
                  <a:pt x="7659" y="1631052"/>
                </a:lnTo>
                <a:lnTo>
                  <a:pt x="7659" y="1631432"/>
                </a:lnTo>
                <a:lnTo>
                  <a:pt x="7659" y="1634227"/>
                </a:lnTo>
                <a:lnTo>
                  <a:pt x="7202" y="1634607"/>
                </a:lnTo>
                <a:lnTo>
                  <a:pt x="7202" y="1637020"/>
                </a:lnTo>
                <a:lnTo>
                  <a:pt x="7202" y="1638290"/>
                </a:lnTo>
                <a:lnTo>
                  <a:pt x="6732" y="1640195"/>
                </a:lnTo>
                <a:lnTo>
                  <a:pt x="6732" y="1641592"/>
                </a:lnTo>
                <a:lnTo>
                  <a:pt x="6732" y="1643370"/>
                </a:lnTo>
                <a:lnTo>
                  <a:pt x="6732" y="1645276"/>
                </a:lnTo>
                <a:lnTo>
                  <a:pt x="6287" y="1646545"/>
                </a:lnTo>
                <a:lnTo>
                  <a:pt x="6287" y="1648451"/>
                </a:lnTo>
                <a:lnTo>
                  <a:pt x="6287" y="1649847"/>
                </a:lnTo>
                <a:lnTo>
                  <a:pt x="5817" y="1652133"/>
                </a:lnTo>
                <a:lnTo>
                  <a:pt x="5817" y="1653022"/>
                </a:lnTo>
                <a:lnTo>
                  <a:pt x="5817" y="1655308"/>
                </a:lnTo>
                <a:lnTo>
                  <a:pt x="5817" y="1656197"/>
                </a:lnTo>
                <a:lnTo>
                  <a:pt x="5360" y="1658991"/>
                </a:lnTo>
                <a:lnTo>
                  <a:pt x="5360" y="1659372"/>
                </a:lnTo>
                <a:lnTo>
                  <a:pt x="5360" y="1662674"/>
                </a:lnTo>
                <a:cubicBezTo>
                  <a:pt x="2604" y="1697854"/>
                  <a:pt x="776" y="1733667"/>
                  <a:pt x="-596" y="1770751"/>
                </a:cubicBezTo>
                <a:lnTo>
                  <a:pt x="-596" y="1809612"/>
                </a:lnTo>
                <a:lnTo>
                  <a:pt x="-126" y="1847712"/>
                </a:lnTo>
                <a:lnTo>
                  <a:pt x="1690" y="1887972"/>
                </a:lnTo>
                <a:lnTo>
                  <a:pt x="7202" y="1969505"/>
                </a:lnTo>
                <a:lnTo>
                  <a:pt x="8103" y="1970013"/>
                </a:lnTo>
                <a:lnTo>
                  <a:pt x="13615" y="2025385"/>
                </a:lnTo>
                <a:lnTo>
                  <a:pt x="13145" y="2025385"/>
                </a:lnTo>
                <a:lnTo>
                  <a:pt x="21388" y="2084059"/>
                </a:lnTo>
                <a:lnTo>
                  <a:pt x="31929" y="2141717"/>
                </a:lnTo>
                <a:lnTo>
                  <a:pt x="43841" y="2200899"/>
                </a:lnTo>
                <a:lnTo>
                  <a:pt x="57582" y="2255381"/>
                </a:lnTo>
                <a:lnTo>
                  <a:pt x="73166" y="2308976"/>
                </a:lnTo>
                <a:cubicBezTo>
                  <a:pt x="89662" y="2362061"/>
                  <a:pt x="106134" y="2410194"/>
                  <a:pt x="125832" y="2462391"/>
                </a:cubicBezTo>
                <a:lnTo>
                  <a:pt x="146914" y="2513700"/>
                </a:lnTo>
                <a:lnTo>
                  <a:pt x="169812" y="2565515"/>
                </a:lnTo>
                <a:lnTo>
                  <a:pt x="195466" y="2619108"/>
                </a:lnTo>
                <a:lnTo>
                  <a:pt x="208280" y="2643874"/>
                </a:lnTo>
                <a:lnTo>
                  <a:pt x="208750" y="2643874"/>
                </a:lnTo>
                <a:lnTo>
                  <a:pt x="241732" y="2703818"/>
                </a:lnTo>
                <a:lnTo>
                  <a:pt x="258229" y="2731376"/>
                </a:lnTo>
                <a:cubicBezTo>
                  <a:pt x="268313" y="2748268"/>
                  <a:pt x="282042" y="2769350"/>
                  <a:pt x="298527" y="2794496"/>
                </a:cubicBezTo>
                <a:cubicBezTo>
                  <a:pt x="311354" y="2814307"/>
                  <a:pt x="326022" y="2834881"/>
                  <a:pt x="341592" y="2856344"/>
                </a:cubicBezTo>
                <a:cubicBezTo>
                  <a:pt x="360375" y="2881999"/>
                  <a:pt x="375501" y="2902700"/>
                  <a:pt x="386956" y="2916796"/>
                </a:cubicBezTo>
                <a:cubicBezTo>
                  <a:pt x="399783" y="2933305"/>
                  <a:pt x="415798" y="2952610"/>
                  <a:pt x="435038" y="2974962"/>
                </a:cubicBezTo>
                <a:cubicBezTo>
                  <a:pt x="450164" y="2992869"/>
                  <a:pt x="467106" y="3011665"/>
                  <a:pt x="484974" y="3030461"/>
                </a:cubicBezTo>
                <a:cubicBezTo>
                  <a:pt x="502843" y="3049765"/>
                  <a:pt x="520699" y="3068052"/>
                  <a:pt x="538098" y="3084944"/>
                </a:cubicBezTo>
                <a:cubicBezTo>
                  <a:pt x="553682" y="3100056"/>
                  <a:pt x="572008" y="3117075"/>
                  <a:pt x="593077" y="3136251"/>
                </a:cubicBezTo>
                <a:cubicBezTo>
                  <a:pt x="610946" y="3152253"/>
                  <a:pt x="630644" y="3169272"/>
                  <a:pt x="650798" y="3186162"/>
                </a:cubicBezTo>
                <a:cubicBezTo>
                  <a:pt x="679208" y="3209530"/>
                  <a:pt x="703478" y="3228834"/>
                  <a:pt x="723175" y="3243948"/>
                </a:cubicBezTo>
                <a:lnTo>
                  <a:pt x="723632" y="3243439"/>
                </a:lnTo>
                <a:cubicBezTo>
                  <a:pt x="752042" y="3264522"/>
                  <a:pt x="776769" y="3282427"/>
                  <a:pt x="797851" y="3296651"/>
                </a:cubicBezTo>
                <a:cubicBezTo>
                  <a:pt x="823035" y="3313543"/>
                  <a:pt x="849146" y="3330052"/>
                  <a:pt x="875257" y="3345675"/>
                </a:cubicBezTo>
                <a:cubicBezTo>
                  <a:pt x="902740" y="3362056"/>
                  <a:pt x="929321" y="3377170"/>
                  <a:pt x="954975" y="3391013"/>
                </a:cubicBezTo>
                <a:cubicBezTo>
                  <a:pt x="981544" y="3405110"/>
                  <a:pt x="1009026" y="3418952"/>
                  <a:pt x="1036509" y="3431779"/>
                </a:cubicBezTo>
                <a:cubicBezTo>
                  <a:pt x="1059419" y="3442701"/>
                  <a:pt x="1087347" y="3454640"/>
                  <a:pt x="1119871" y="3467974"/>
                </a:cubicBezTo>
                <a:lnTo>
                  <a:pt x="1119871" y="3468864"/>
                </a:lnTo>
                <a:cubicBezTo>
                  <a:pt x="1145068" y="3478897"/>
                  <a:pt x="1173466" y="3489438"/>
                  <a:pt x="1205075" y="3500868"/>
                </a:cubicBezTo>
                <a:cubicBezTo>
                  <a:pt x="1232101" y="3510011"/>
                  <a:pt x="1261425" y="3519664"/>
                  <a:pt x="1292121" y="3528807"/>
                </a:cubicBezTo>
                <a:cubicBezTo>
                  <a:pt x="1324189" y="3537951"/>
                  <a:pt x="1353500" y="3546206"/>
                  <a:pt x="1379611" y="3552175"/>
                </a:cubicBezTo>
                <a:cubicBezTo>
                  <a:pt x="1407094" y="3559033"/>
                  <a:pt x="1436875" y="3565002"/>
                  <a:pt x="1468016" y="3570972"/>
                </a:cubicBezTo>
                <a:cubicBezTo>
                  <a:pt x="1477642" y="3572876"/>
                  <a:pt x="1487256" y="3574654"/>
                  <a:pt x="1496870" y="3576051"/>
                </a:cubicBezTo>
                <a:lnTo>
                  <a:pt x="1497340" y="3576051"/>
                </a:lnTo>
                <a:lnTo>
                  <a:pt x="1497797" y="3576432"/>
                </a:lnTo>
                <a:lnTo>
                  <a:pt x="1498712" y="3576432"/>
                </a:lnTo>
                <a:lnTo>
                  <a:pt x="1499626" y="3576432"/>
                </a:lnTo>
                <a:lnTo>
                  <a:pt x="1500096" y="3576941"/>
                </a:lnTo>
                <a:lnTo>
                  <a:pt x="1500553" y="3576941"/>
                </a:lnTo>
                <a:lnTo>
                  <a:pt x="1501467" y="3576941"/>
                </a:lnTo>
                <a:lnTo>
                  <a:pt x="1502382" y="3576941"/>
                </a:lnTo>
                <a:lnTo>
                  <a:pt x="1503296" y="3577449"/>
                </a:lnTo>
                <a:lnTo>
                  <a:pt x="1504198" y="3577449"/>
                </a:lnTo>
                <a:lnTo>
                  <a:pt x="1504668" y="3577449"/>
                </a:lnTo>
                <a:lnTo>
                  <a:pt x="1505138" y="3577449"/>
                </a:lnTo>
                <a:lnTo>
                  <a:pt x="1506039" y="3577829"/>
                </a:lnTo>
                <a:lnTo>
                  <a:pt x="1506954" y="3577829"/>
                </a:lnTo>
                <a:lnTo>
                  <a:pt x="1507423" y="3577829"/>
                </a:lnTo>
                <a:lnTo>
                  <a:pt x="1508338" y="3577829"/>
                </a:lnTo>
                <a:lnTo>
                  <a:pt x="1508795" y="3578337"/>
                </a:lnTo>
                <a:lnTo>
                  <a:pt x="1509240" y="3578337"/>
                </a:lnTo>
                <a:lnTo>
                  <a:pt x="1510154" y="3578337"/>
                </a:lnTo>
                <a:lnTo>
                  <a:pt x="1511081" y="3578337"/>
                </a:lnTo>
                <a:lnTo>
                  <a:pt x="1511539" y="3578719"/>
                </a:lnTo>
                <a:lnTo>
                  <a:pt x="1511995" y="3578719"/>
                </a:lnTo>
                <a:lnTo>
                  <a:pt x="1512910" y="3578719"/>
                </a:lnTo>
                <a:lnTo>
                  <a:pt x="1513825" y="3578719"/>
                </a:lnTo>
                <a:lnTo>
                  <a:pt x="1514282" y="3579226"/>
                </a:lnTo>
                <a:lnTo>
                  <a:pt x="1514752" y="3579226"/>
                </a:lnTo>
                <a:lnTo>
                  <a:pt x="1515666" y="3579226"/>
                </a:lnTo>
                <a:lnTo>
                  <a:pt x="1516580" y="3579226"/>
                </a:lnTo>
                <a:lnTo>
                  <a:pt x="1517038" y="3579734"/>
                </a:lnTo>
                <a:lnTo>
                  <a:pt x="1517507" y="3579734"/>
                </a:lnTo>
                <a:lnTo>
                  <a:pt x="1518422" y="3579734"/>
                </a:lnTo>
                <a:lnTo>
                  <a:pt x="1519324" y="3579734"/>
                </a:lnTo>
                <a:lnTo>
                  <a:pt x="1519793" y="3579734"/>
                </a:lnTo>
                <a:lnTo>
                  <a:pt x="1520708" y="3580116"/>
                </a:lnTo>
                <a:lnTo>
                  <a:pt x="1521165" y="3580116"/>
                </a:lnTo>
                <a:lnTo>
                  <a:pt x="1521635" y="3580116"/>
                </a:lnTo>
                <a:lnTo>
                  <a:pt x="1522550" y="3580116"/>
                </a:lnTo>
                <a:lnTo>
                  <a:pt x="1523464" y="3580624"/>
                </a:lnTo>
                <a:lnTo>
                  <a:pt x="1523921" y="3580624"/>
                </a:lnTo>
                <a:lnTo>
                  <a:pt x="1524366" y="3580624"/>
                </a:lnTo>
                <a:lnTo>
                  <a:pt x="1525305" y="3580624"/>
                </a:lnTo>
                <a:lnTo>
                  <a:pt x="1526207" y="3581004"/>
                </a:lnTo>
                <a:lnTo>
                  <a:pt x="1526664" y="3581004"/>
                </a:lnTo>
                <a:lnTo>
                  <a:pt x="1527121" y="3581004"/>
                </a:lnTo>
                <a:lnTo>
                  <a:pt x="1528035" y="3581004"/>
                </a:lnTo>
                <a:lnTo>
                  <a:pt x="1528506" y="3581004"/>
                </a:lnTo>
                <a:lnTo>
                  <a:pt x="1528963" y="3581512"/>
                </a:lnTo>
                <a:lnTo>
                  <a:pt x="1529877" y="3581512"/>
                </a:lnTo>
                <a:lnTo>
                  <a:pt x="1530792" y="3581512"/>
                </a:lnTo>
                <a:lnTo>
                  <a:pt x="1531249" y="3581512"/>
                </a:lnTo>
                <a:lnTo>
                  <a:pt x="1531719" y="3581512"/>
                </a:lnTo>
                <a:lnTo>
                  <a:pt x="1532633" y="3582021"/>
                </a:lnTo>
                <a:lnTo>
                  <a:pt x="1533090" y="3582021"/>
                </a:lnTo>
                <a:lnTo>
                  <a:pt x="1534005" y="3582021"/>
                </a:lnTo>
                <a:lnTo>
                  <a:pt x="1534919" y="3582021"/>
                </a:lnTo>
                <a:lnTo>
                  <a:pt x="1535389" y="3582401"/>
                </a:lnTo>
                <a:lnTo>
                  <a:pt x="1535846" y="3582401"/>
                </a:lnTo>
                <a:lnTo>
                  <a:pt x="1536760" y="3582401"/>
                </a:lnTo>
                <a:lnTo>
                  <a:pt x="1537675" y="3582401"/>
                </a:lnTo>
                <a:lnTo>
                  <a:pt x="1538132" y="3582401"/>
                </a:lnTo>
                <a:lnTo>
                  <a:pt x="1538590" y="3582909"/>
                </a:lnTo>
                <a:lnTo>
                  <a:pt x="1539517" y="3582909"/>
                </a:lnTo>
                <a:lnTo>
                  <a:pt x="1540431" y="3582909"/>
                </a:lnTo>
                <a:lnTo>
                  <a:pt x="1540888" y="3582909"/>
                </a:lnTo>
                <a:lnTo>
                  <a:pt x="1541345" y="3582909"/>
                </a:lnTo>
                <a:lnTo>
                  <a:pt x="1542272" y="3583418"/>
                </a:lnTo>
                <a:lnTo>
                  <a:pt x="1543174" y="3583418"/>
                </a:lnTo>
                <a:lnTo>
                  <a:pt x="1543631" y="3583418"/>
                </a:lnTo>
                <a:lnTo>
                  <a:pt x="1544089" y="3583418"/>
                </a:lnTo>
                <a:lnTo>
                  <a:pt x="1545003" y="3583799"/>
                </a:lnTo>
                <a:lnTo>
                  <a:pt x="1546374" y="3583799"/>
                </a:lnTo>
                <a:lnTo>
                  <a:pt x="1547289" y="3583799"/>
                </a:lnTo>
                <a:lnTo>
                  <a:pt x="1547759" y="3583799"/>
                </a:lnTo>
                <a:lnTo>
                  <a:pt x="1548229" y="3584306"/>
                </a:lnTo>
                <a:lnTo>
                  <a:pt x="1549130" y="3584306"/>
                </a:lnTo>
                <a:lnTo>
                  <a:pt x="1550045" y="3584306"/>
                </a:lnTo>
                <a:lnTo>
                  <a:pt x="1550515" y="3584306"/>
                </a:lnTo>
                <a:lnTo>
                  <a:pt x="1550972" y="3584306"/>
                </a:lnTo>
                <a:lnTo>
                  <a:pt x="1551887" y="3584814"/>
                </a:lnTo>
                <a:lnTo>
                  <a:pt x="1552800" y="3584814"/>
                </a:lnTo>
                <a:lnTo>
                  <a:pt x="1553258" y="3584814"/>
                </a:lnTo>
                <a:lnTo>
                  <a:pt x="1553728" y="3584814"/>
                </a:lnTo>
                <a:lnTo>
                  <a:pt x="1554642" y="3585196"/>
                </a:lnTo>
                <a:lnTo>
                  <a:pt x="1555557" y="3585196"/>
                </a:lnTo>
                <a:lnTo>
                  <a:pt x="1556013" y="3585196"/>
                </a:lnTo>
                <a:lnTo>
                  <a:pt x="1556484" y="3585196"/>
                </a:lnTo>
                <a:lnTo>
                  <a:pt x="1557398" y="3585196"/>
                </a:lnTo>
                <a:lnTo>
                  <a:pt x="1558312" y="3585196"/>
                </a:lnTo>
                <a:cubicBezTo>
                  <a:pt x="1584411" y="3588878"/>
                  <a:pt x="1614649" y="3592053"/>
                  <a:pt x="1648088" y="3594848"/>
                </a:cubicBezTo>
                <a:cubicBezTo>
                  <a:pt x="1684270" y="3597642"/>
                  <a:pt x="1715423" y="3599927"/>
                  <a:pt x="1740620" y="3600308"/>
                </a:cubicBezTo>
                <a:cubicBezTo>
                  <a:pt x="1771773" y="3601705"/>
                  <a:pt x="1802457" y="3601705"/>
                  <a:pt x="1831781" y="3601198"/>
                </a:cubicBezTo>
                <a:cubicBezTo>
                  <a:pt x="1857435" y="3600817"/>
                  <a:pt x="1887674" y="3599420"/>
                  <a:pt x="1922484" y="3597133"/>
                </a:cubicBezTo>
                <a:cubicBezTo>
                  <a:pt x="1950894" y="3594848"/>
                  <a:pt x="1981565" y="3592053"/>
                  <a:pt x="2015004" y="3587989"/>
                </a:cubicBezTo>
                <a:lnTo>
                  <a:pt x="2015931" y="3587989"/>
                </a:lnTo>
                <a:lnTo>
                  <a:pt x="2016375" y="3587989"/>
                </a:lnTo>
                <a:lnTo>
                  <a:pt x="2016845" y="3587989"/>
                </a:lnTo>
                <a:lnTo>
                  <a:pt x="2017759" y="3587481"/>
                </a:lnTo>
                <a:lnTo>
                  <a:pt x="2018217" y="3587481"/>
                </a:lnTo>
                <a:lnTo>
                  <a:pt x="2018686" y="3587481"/>
                </a:lnTo>
                <a:lnTo>
                  <a:pt x="2019601" y="3587481"/>
                </a:lnTo>
                <a:lnTo>
                  <a:pt x="2020515" y="3587481"/>
                </a:lnTo>
                <a:lnTo>
                  <a:pt x="2021417" y="3587100"/>
                </a:lnTo>
                <a:lnTo>
                  <a:pt x="2022331" y="3587100"/>
                </a:lnTo>
                <a:lnTo>
                  <a:pt x="2022801" y="3587100"/>
                </a:lnTo>
                <a:lnTo>
                  <a:pt x="2023258" y="3587100"/>
                </a:lnTo>
                <a:lnTo>
                  <a:pt x="2024173" y="3587100"/>
                </a:lnTo>
                <a:lnTo>
                  <a:pt x="2024643" y="3587100"/>
                </a:lnTo>
                <a:lnTo>
                  <a:pt x="2025100" y="3586593"/>
                </a:lnTo>
                <a:lnTo>
                  <a:pt x="2026015" y="3586593"/>
                </a:lnTo>
                <a:lnTo>
                  <a:pt x="2026928" y="3586593"/>
                </a:lnTo>
                <a:lnTo>
                  <a:pt x="2027843" y="3586593"/>
                </a:lnTo>
                <a:lnTo>
                  <a:pt x="2028757" y="3586084"/>
                </a:lnTo>
                <a:lnTo>
                  <a:pt x="2029214" y="3586084"/>
                </a:lnTo>
                <a:lnTo>
                  <a:pt x="2029659" y="3586084"/>
                </a:lnTo>
                <a:lnTo>
                  <a:pt x="2030599" y="3586084"/>
                </a:lnTo>
                <a:lnTo>
                  <a:pt x="2031044" y="3586084"/>
                </a:lnTo>
                <a:lnTo>
                  <a:pt x="2031500" y="3586084"/>
                </a:lnTo>
                <a:lnTo>
                  <a:pt x="2032415" y="3585703"/>
                </a:lnTo>
                <a:lnTo>
                  <a:pt x="2033342" y="3585703"/>
                </a:lnTo>
                <a:lnTo>
                  <a:pt x="2034257" y="3585703"/>
                </a:lnTo>
                <a:lnTo>
                  <a:pt x="2035171" y="3585703"/>
                </a:lnTo>
                <a:lnTo>
                  <a:pt x="2035641" y="3585196"/>
                </a:lnTo>
                <a:lnTo>
                  <a:pt x="2036085" y="3585196"/>
                </a:lnTo>
                <a:lnTo>
                  <a:pt x="2037012" y="3585196"/>
                </a:lnTo>
                <a:lnTo>
                  <a:pt x="2037456" y="3585196"/>
                </a:lnTo>
                <a:lnTo>
                  <a:pt x="2037927" y="3585196"/>
                </a:lnTo>
                <a:lnTo>
                  <a:pt x="2038841" y="3585196"/>
                </a:lnTo>
                <a:lnTo>
                  <a:pt x="2039743" y="3584687"/>
                </a:lnTo>
                <a:lnTo>
                  <a:pt x="2040657" y="3584687"/>
                </a:lnTo>
                <a:lnTo>
                  <a:pt x="2041572" y="3584687"/>
                </a:lnTo>
                <a:lnTo>
                  <a:pt x="2042041" y="3584687"/>
                </a:lnTo>
                <a:lnTo>
                  <a:pt x="2042499" y="3584687"/>
                </a:lnTo>
                <a:lnTo>
                  <a:pt x="2043413" y="3584306"/>
                </a:lnTo>
                <a:lnTo>
                  <a:pt x="2044327" y="3584306"/>
                </a:lnTo>
                <a:lnTo>
                  <a:pt x="2045254" y="3584306"/>
                </a:lnTo>
                <a:lnTo>
                  <a:pt x="2046169" y="3584306"/>
                </a:lnTo>
                <a:lnTo>
                  <a:pt x="2046613" y="3583799"/>
                </a:lnTo>
                <a:lnTo>
                  <a:pt x="2047084" y="3583799"/>
                </a:lnTo>
                <a:lnTo>
                  <a:pt x="2047985" y="3583799"/>
                </a:lnTo>
                <a:lnTo>
                  <a:pt x="2048455" y="3583799"/>
                </a:lnTo>
                <a:lnTo>
                  <a:pt x="2048925" y="3583799"/>
                </a:lnTo>
                <a:lnTo>
                  <a:pt x="2049827" y="3583418"/>
                </a:lnTo>
                <a:lnTo>
                  <a:pt x="2050297" y="3583418"/>
                </a:lnTo>
                <a:lnTo>
                  <a:pt x="2051211" y="3583418"/>
                </a:lnTo>
                <a:lnTo>
                  <a:pt x="2051668" y="3583418"/>
                </a:lnTo>
                <a:lnTo>
                  <a:pt x="2052125" y="3583418"/>
                </a:lnTo>
                <a:lnTo>
                  <a:pt x="2053052" y="3582909"/>
                </a:lnTo>
                <a:lnTo>
                  <a:pt x="2053967" y="3582909"/>
                </a:lnTo>
                <a:lnTo>
                  <a:pt x="2054869" y="3582909"/>
                </a:lnTo>
                <a:lnTo>
                  <a:pt x="2055783" y="3582401"/>
                </a:lnTo>
                <a:lnTo>
                  <a:pt x="2056253" y="3582401"/>
                </a:lnTo>
                <a:lnTo>
                  <a:pt x="2056710" y="3582401"/>
                </a:lnTo>
                <a:lnTo>
                  <a:pt x="2057624" y="3582401"/>
                </a:lnTo>
                <a:lnTo>
                  <a:pt x="2058069" y="3582401"/>
                </a:lnTo>
                <a:lnTo>
                  <a:pt x="2058539" y="3582401"/>
                </a:lnTo>
                <a:lnTo>
                  <a:pt x="2059454" y="3582021"/>
                </a:lnTo>
                <a:lnTo>
                  <a:pt x="2060381" y="3582021"/>
                </a:lnTo>
                <a:lnTo>
                  <a:pt x="2061294" y="3582021"/>
                </a:lnTo>
                <a:lnTo>
                  <a:pt x="2062209" y="3582021"/>
                </a:lnTo>
                <a:lnTo>
                  <a:pt x="2062666" y="3581512"/>
                </a:lnTo>
                <a:lnTo>
                  <a:pt x="2063111" y="3581512"/>
                </a:lnTo>
                <a:lnTo>
                  <a:pt x="2064051" y="3581512"/>
                </a:lnTo>
                <a:lnTo>
                  <a:pt x="2064495" y="3581512"/>
                </a:lnTo>
                <a:lnTo>
                  <a:pt x="2064952" y="3581512"/>
                </a:lnTo>
                <a:lnTo>
                  <a:pt x="2065867" y="3581004"/>
                </a:lnTo>
                <a:lnTo>
                  <a:pt x="2066781" y="3581004"/>
                </a:lnTo>
                <a:lnTo>
                  <a:pt x="2067251" y="3581004"/>
                </a:lnTo>
                <a:lnTo>
                  <a:pt x="2067708" y="3581004"/>
                </a:lnTo>
                <a:lnTo>
                  <a:pt x="2068623" y="3581004"/>
                </a:lnTo>
                <a:lnTo>
                  <a:pt x="2069092" y="3580624"/>
                </a:lnTo>
                <a:lnTo>
                  <a:pt x="2069550" y="3580624"/>
                </a:lnTo>
                <a:lnTo>
                  <a:pt x="2070464" y="3580624"/>
                </a:lnTo>
                <a:lnTo>
                  <a:pt x="2071378" y="3580624"/>
                </a:lnTo>
                <a:lnTo>
                  <a:pt x="2072293" y="3580116"/>
                </a:lnTo>
                <a:lnTo>
                  <a:pt x="2073195" y="3580116"/>
                </a:lnTo>
                <a:cubicBezTo>
                  <a:pt x="2087406" y="3577829"/>
                  <a:pt x="2102062" y="3575544"/>
                  <a:pt x="2116273" y="3573257"/>
                </a:cubicBezTo>
                <a:cubicBezTo>
                  <a:pt x="2152455" y="3566907"/>
                  <a:pt x="2185894" y="3560049"/>
                  <a:pt x="2216133" y="3553192"/>
                </a:cubicBezTo>
                <a:cubicBezTo>
                  <a:pt x="2250486" y="3545318"/>
                  <a:pt x="2282553" y="3536681"/>
                  <a:pt x="2312335" y="3527919"/>
                </a:cubicBezTo>
                <a:cubicBezTo>
                  <a:pt x="2341647" y="3519664"/>
                  <a:pt x="2373244" y="3509123"/>
                  <a:pt x="2407597" y="3497184"/>
                </a:cubicBezTo>
                <a:cubicBezTo>
                  <a:pt x="2435995" y="3487151"/>
                  <a:pt x="2466691" y="3474832"/>
                  <a:pt x="2499215" y="3461498"/>
                </a:cubicBezTo>
                <a:lnTo>
                  <a:pt x="2499215" y="3462005"/>
                </a:lnTo>
                <a:cubicBezTo>
                  <a:pt x="2529454" y="3449178"/>
                  <a:pt x="2559223" y="3435463"/>
                  <a:pt x="2587619" y="3421620"/>
                </a:cubicBezTo>
                <a:cubicBezTo>
                  <a:pt x="2614188" y="3408793"/>
                  <a:pt x="2642598" y="3393299"/>
                  <a:pt x="2672824" y="3376280"/>
                </a:cubicBezTo>
                <a:cubicBezTo>
                  <a:pt x="2704891" y="3358500"/>
                  <a:pt x="2733301" y="3341483"/>
                  <a:pt x="2757126" y="3325862"/>
                </a:cubicBezTo>
                <a:lnTo>
                  <a:pt x="2757126" y="3324974"/>
                </a:lnTo>
                <a:cubicBezTo>
                  <a:pt x="2784152" y="3308082"/>
                  <a:pt x="2810720" y="3289286"/>
                  <a:pt x="2836831" y="3270490"/>
                </a:cubicBezTo>
                <a:cubicBezTo>
                  <a:pt x="2861571" y="3252201"/>
                  <a:pt x="2887224" y="3232517"/>
                  <a:pt x="2913336" y="3210420"/>
                </a:cubicBezTo>
                <a:cubicBezTo>
                  <a:pt x="2939904" y="3188449"/>
                  <a:pt x="2965101" y="3166477"/>
                  <a:pt x="2987542" y="3145903"/>
                </a:cubicBezTo>
                <a:cubicBezTo>
                  <a:pt x="3012281" y="3122917"/>
                  <a:pt x="3035637" y="3099675"/>
                  <a:pt x="3058090" y="3076307"/>
                </a:cubicBezTo>
                <a:cubicBezTo>
                  <a:pt x="3080988" y="3052050"/>
                  <a:pt x="3104343" y="3026777"/>
                  <a:pt x="3126784" y="3000743"/>
                </a:cubicBezTo>
                <a:cubicBezTo>
                  <a:pt x="3148323" y="2975470"/>
                  <a:pt x="3169392" y="2948926"/>
                  <a:pt x="3190474" y="2921368"/>
                </a:cubicBezTo>
                <a:cubicBezTo>
                  <a:pt x="3209715" y="2896729"/>
                  <a:pt x="3228943" y="2869678"/>
                  <a:pt x="3248640" y="2840851"/>
                </a:cubicBezTo>
                <a:cubicBezTo>
                  <a:pt x="3266966" y="2812910"/>
                  <a:pt x="3284835" y="2784971"/>
                  <a:pt x="3300862" y="2757411"/>
                </a:cubicBezTo>
                <a:cubicBezTo>
                  <a:pt x="3312318" y="2738615"/>
                  <a:pt x="3323316" y="2717152"/>
                  <a:pt x="3333844" y="2694166"/>
                </a:cubicBezTo>
                <a:cubicBezTo>
                  <a:pt x="3346671" y="2666226"/>
                  <a:pt x="3357212" y="2641079"/>
                  <a:pt x="3365924" y="2618601"/>
                </a:cubicBezTo>
                <a:cubicBezTo>
                  <a:pt x="3373710" y="2598026"/>
                  <a:pt x="3383768" y="2568690"/>
                  <a:pt x="3395223" y="2535289"/>
                </a:cubicBezTo>
                <a:cubicBezTo>
                  <a:pt x="3404380" y="2508238"/>
                  <a:pt x="3413549" y="2480299"/>
                  <a:pt x="3421334" y="2454644"/>
                </a:cubicBezTo>
                <a:cubicBezTo>
                  <a:pt x="3423176" y="2449564"/>
                  <a:pt x="3430491" y="2428102"/>
                  <a:pt x="3430491" y="2424927"/>
                </a:cubicBezTo>
                <a:cubicBezTo>
                  <a:pt x="3440575" y="2392287"/>
                  <a:pt x="3451103" y="2358886"/>
                  <a:pt x="3457517" y="2329550"/>
                </a:cubicBezTo>
                <a:lnTo>
                  <a:pt x="3574813" y="1751954"/>
                </a:lnTo>
                <a:close/>
              </a:path>
            </a:pathLst>
          </a:cu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459" cap="flat">
            <a:noFill/>
            <a:prstDash val="solid"/>
            <a:miter/>
          </a:ln>
        </p:spPr>
        <p:txBody>
          <a:bodyPr rtlCol="0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30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619F3-2C5F-4E4B-B67A-5A6F4299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lara Sans" panose="02000503000000020004" pitchFamily="2" charset="0"/>
              </a:rPr>
              <a:t>Nadpis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B5072F4-D26F-48A2-8DB2-5D67844DC0F9}"/>
              </a:ext>
            </a:extLst>
          </p:cNvPr>
          <p:cNvSpPr/>
          <p:nvPr/>
        </p:nvSpPr>
        <p:spPr>
          <a:xfrm>
            <a:off x="0" y="5648545"/>
            <a:ext cx="12192000" cy="12094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FD915D-3936-4442-9802-F5698057E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2375"/>
          </a:xfrm>
        </p:spPr>
        <p:txBody>
          <a:bodyPr/>
          <a:lstStyle/>
          <a:p>
            <a:r>
              <a:rPr lang="cs-CZ" dirty="0">
                <a:latin typeface="Clara Sans" panose="02000503000000020004" pitchFamily="2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cs-CZ" dirty="0">
              <a:latin typeface="Clara Sans" panose="02000503000000020004" pitchFamily="2" charset="0"/>
            </a:endParaRPr>
          </a:p>
          <a:p>
            <a:r>
              <a:rPr lang="cs-CZ" dirty="0">
                <a:latin typeface="Clara Sans" panose="02000503000000020004" pitchFamily="2" charset="0"/>
              </a:rPr>
              <a:t>Nunc viverra imperdiet enim. Fusce est. Vivamus a tellus.</a:t>
            </a:r>
          </a:p>
          <a:p>
            <a:endParaRPr lang="cs-CZ" dirty="0">
              <a:latin typeface="Clara Sans" panose="02000503000000020004" pitchFamily="2" charset="0"/>
            </a:endParaRPr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64041137-A646-49D5-A652-66B5132784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7493" b="3887"/>
          <a:stretch/>
        </p:blipFill>
        <p:spPr>
          <a:xfrm>
            <a:off x="0" y="0"/>
            <a:ext cx="801966" cy="6858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066FE4B-4F6A-4B93-8319-4FDE285EAF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r="8393" b="10737"/>
          <a:stretch/>
        </p:blipFill>
        <p:spPr>
          <a:xfrm>
            <a:off x="7758587" y="5934533"/>
            <a:ext cx="996001" cy="540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42A2757-B707-42EA-929D-89CFE8DE6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535" y="5985570"/>
            <a:ext cx="130970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99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</Words>
  <Application>Microsoft Office PowerPoint</Application>
  <PresentationFormat>Širokoúhlá obrazovka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Clara Sans</vt:lpstr>
      <vt:lpstr>Motiv Office</vt:lpstr>
      <vt:lpstr>Název prezentace</vt:lpstr>
      <vt:lpstr>Nadpis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Přemysl Rosa</dc:creator>
  <cp:lastModifiedBy>Přemysl Rosa</cp:lastModifiedBy>
  <cp:revision>1</cp:revision>
  <dcterms:created xsi:type="dcterms:W3CDTF">2021-12-12T12:08:52Z</dcterms:created>
  <dcterms:modified xsi:type="dcterms:W3CDTF">2021-12-12T12:56:46Z</dcterms:modified>
</cp:coreProperties>
</file>