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4563E4-AA7B-4FE3-A54D-2AF0F164D8F7}" v="9" dt="2021-12-12T13:06:14.2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902" y="11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řemysl Rosa" userId="e515a927a29e1cc3" providerId="LiveId" clId="{224563E4-AA7B-4FE3-A54D-2AF0F164D8F7}"/>
    <pc:docChg chg="custSel modSld modMainMaster">
      <pc:chgData name="Přemysl Rosa" userId="e515a927a29e1cc3" providerId="LiveId" clId="{224563E4-AA7B-4FE3-A54D-2AF0F164D8F7}" dt="2021-12-12T13:06:49.223" v="129" actId="1076"/>
      <pc:docMkLst>
        <pc:docMk/>
      </pc:docMkLst>
      <pc:sldChg chg="addSp delSp modSp mod setBg">
        <pc:chgData name="Přemysl Rosa" userId="e515a927a29e1cc3" providerId="LiveId" clId="{224563E4-AA7B-4FE3-A54D-2AF0F164D8F7}" dt="2021-12-12T13:05:12.712" v="123" actId="20577"/>
        <pc:sldMkLst>
          <pc:docMk/>
          <pc:sldMk cId="2268304262" sldId="256"/>
        </pc:sldMkLst>
        <pc:spChg chg="del">
          <ac:chgData name="Přemysl Rosa" userId="e515a927a29e1cc3" providerId="LiveId" clId="{224563E4-AA7B-4FE3-A54D-2AF0F164D8F7}" dt="2021-12-12T12:47:34.154" v="1" actId="478"/>
          <ac:spMkLst>
            <pc:docMk/>
            <pc:sldMk cId="2268304262" sldId="256"/>
            <ac:spMk id="23" creationId="{1AD730AC-6EC5-4731-B9E0-DEDE66A355F5}"/>
          </ac:spMkLst>
        </pc:spChg>
        <pc:spChg chg="mod">
          <ac:chgData name="Přemysl Rosa" userId="e515a927a29e1cc3" providerId="LiveId" clId="{224563E4-AA7B-4FE3-A54D-2AF0F164D8F7}" dt="2021-12-12T13:03:48.687" v="115" actId="27803"/>
          <ac:spMkLst>
            <pc:docMk/>
            <pc:sldMk cId="2268304262" sldId="256"/>
            <ac:spMk id="28" creationId="{82081CFE-42C5-4059-95CD-9FAB62D16883}"/>
          </ac:spMkLst>
        </pc:spChg>
        <pc:spChg chg="mod">
          <ac:chgData name="Přemysl Rosa" userId="e515a927a29e1cc3" providerId="LiveId" clId="{224563E4-AA7B-4FE3-A54D-2AF0F164D8F7}" dt="2021-12-12T13:03:48.687" v="115" actId="27803"/>
          <ac:spMkLst>
            <pc:docMk/>
            <pc:sldMk cId="2268304262" sldId="256"/>
            <ac:spMk id="29" creationId="{BDB4F496-F0B1-41D0-B60B-2146EA9FD777}"/>
          </ac:spMkLst>
        </pc:spChg>
        <pc:spChg chg="mod">
          <ac:chgData name="Přemysl Rosa" userId="e515a927a29e1cc3" providerId="LiveId" clId="{224563E4-AA7B-4FE3-A54D-2AF0F164D8F7}" dt="2021-12-12T13:03:48.687" v="115" actId="27803"/>
          <ac:spMkLst>
            <pc:docMk/>
            <pc:sldMk cId="2268304262" sldId="256"/>
            <ac:spMk id="30" creationId="{532F85F9-A448-4051-8D40-8B65D990D229}"/>
          </ac:spMkLst>
        </pc:spChg>
        <pc:spChg chg="add mod">
          <ac:chgData name="Přemysl Rosa" userId="e515a927a29e1cc3" providerId="LiveId" clId="{224563E4-AA7B-4FE3-A54D-2AF0F164D8F7}" dt="2021-12-12T13:05:12.712" v="123" actId="20577"/>
          <ac:spMkLst>
            <pc:docMk/>
            <pc:sldMk cId="2268304262" sldId="256"/>
            <ac:spMk id="31" creationId="{2402B0CA-7E35-4216-9D79-97CA1CCFE353}"/>
          </ac:spMkLst>
        </pc:spChg>
        <pc:grpChg chg="mod">
          <ac:chgData name="Přemysl Rosa" userId="e515a927a29e1cc3" providerId="LiveId" clId="{224563E4-AA7B-4FE3-A54D-2AF0F164D8F7}" dt="2021-12-12T13:03:48.687" v="115" actId="27803"/>
          <ac:grpSpMkLst>
            <pc:docMk/>
            <pc:sldMk cId="2268304262" sldId="256"/>
            <ac:grpSpMk id="27" creationId="{6AFDE68A-D093-4DA8-8B2C-02074CB2CEC8}"/>
          </ac:grpSpMkLst>
        </pc:grpChg>
        <pc:picChg chg="mod modCrop">
          <ac:chgData name="Přemysl Rosa" userId="e515a927a29e1cc3" providerId="LiveId" clId="{224563E4-AA7B-4FE3-A54D-2AF0F164D8F7}" dt="2021-12-12T13:00:13.479" v="109" actId="732"/>
          <ac:picMkLst>
            <pc:docMk/>
            <pc:sldMk cId="2268304262" sldId="256"/>
            <ac:picMk id="5" creationId="{34D36FAB-9C9E-4ABA-9EEB-9F2B494D5F9D}"/>
          </ac:picMkLst>
        </pc:picChg>
        <pc:picChg chg="del">
          <ac:chgData name="Přemysl Rosa" userId="e515a927a29e1cc3" providerId="LiveId" clId="{224563E4-AA7B-4FE3-A54D-2AF0F164D8F7}" dt="2021-12-12T12:47:33.705" v="0" actId="478"/>
          <ac:picMkLst>
            <pc:docMk/>
            <pc:sldMk cId="2268304262" sldId="256"/>
            <ac:picMk id="11" creationId="{1CE448EE-A869-49A9-87AF-01D7CBBCAE31}"/>
          </ac:picMkLst>
        </pc:picChg>
        <pc:picChg chg="add del mod">
          <ac:chgData name="Přemysl Rosa" userId="e515a927a29e1cc3" providerId="LiveId" clId="{224563E4-AA7B-4FE3-A54D-2AF0F164D8F7}" dt="2021-12-12T13:03:48.687" v="115" actId="27803"/>
          <ac:picMkLst>
            <pc:docMk/>
            <pc:sldMk cId="2268304262" sldId="256"/>
            <ac:picMk id="26" creationId="{D7B8AB71-69D9-4743-AA1F-C0A605997820}"/>
          </ac:picMkLst>
        </pc:picChg>
      </pc:sldChg>
      <pc:sldChg chg="addSp delSp modSp mod">
        <pc:chgData name="Přemysl Rosa" userId="e515a927a29e1cc3" providerId="LiveId" clId="{224563E4-AA7B-4FE3-A54D-2AF0F164D8F7}" dt="2021-12-12T13:06:49.223" v="129" actId="1076"/>
        <pc:sldMkLst>
          <pc:docMk/>
          <pc:sldMk cId="1921499032" sldId="257"/>
        </pc:sldMkLst>
        <pc:picChg chg="del">
          <ac:chgData name="Přemysl Rosa" userId="e515a927a29e1cc3" providerId="LiveId" clId="{224563E4-AA7B-4FE3-A54D-2AF0F164D8F7}" dt="2021-12-12T12:57:59.066" v="3" actId="478"/>
          <ac:picMkLst>
            <pc:docMk/>
            <pc:sldMk cId="1921499032" sldId="257"/>
            <ac:picMk id="4" creationId="{64041137-A646-49D5-A652-66B513278491}"/>
          </ac:picMkLst>
        </pc:picChg>
        <pc:picChg chg="mod">
          <ac:chgData name="Přemysl Rosa" userId="e515a927a29e1cc3" providerId="LiveId" clId="{224563E4-AA7B-4FE3-A54D-2AF0F164D8F7}" dt="2021-12-12T13:06:49.223" v="129" actId="1076"/>
          <ac:picMkLst>
            <pc:docMk/>
            <pc:sldMk cId="1921499032" sldId="257"/>
            <ac:picMk id="5" creationId="{1066FE4B-4F6A-4B93-8319-4FDE285EAF02}"/>
          </ac:picMkLst>
        </pc:picChg>
        <pc:picChg chg="mod">
          <ac:chgData name="Přemysl Rosa" userId="e515a927a29e1cc3" providerId="LiveId" clId="{224563E4-AA7B-4FE3-A54D-2AF0F164D8F7}" dt="2021-12-12T13:06:44.287" v="128" actId="1076"/>
          <ac:picMkLst>
            <pc:docMk/>
            <pc:sldMk cId="1921499032" sldId="257"/>
            <ac:picMk id="6" creationId="{442A2757-B707-42EA-929D-89CFE8DE67A9}"/>
          </ac:picMkLst>
        </pc:picChg>
        <pc:picChg chg="add mod ord">
          <ac:chgData name="Přemysl Rosa" userId="e515a927a29e1cc3" providerId="LiveId" clId="{224563E4-AA7B-4FE3-A54D-2AF0F164D8F7}" dt="2021-12-12T13:06:34.669" v="126" actId="167"/>
          <ac:picMkLst>
            <pc:docMk/>
            <pc:sldMk cId="1921499032" sldId="257"/>
            <ac:picMk id="8" creationId="{E482A184-7063-4CA3-B918-9B6A02C62F1F}"/>
          </ac:picMkLst>
        </pc:picChg>
      </pc:sldChg>
      <pc:sldMasterChg chg="setBg modSldLayout">
        <pc:chgData name="Přemysl Rosa" userId="e515a927a29e1cc3" providerId="LiveId" clId="{224563E4-AA7B-4FE3-A54D-2AF0F164D8F7}" dt="2021-12-12T12:58:16.497" v="9"/>
        <pc:sldMasterMkLst>
          <pc:docMk/>
          <pc:sldMasterMk cId="3076572699" sldId="2147483648"/>
        </pc:sldMasterMkLst>
        <pc:sldLayoutChg chg="setBg">
          <pc:chgData name="Přemysl Rosa" userId="e515a927a29e1cc3" providerId="LiveId" clId="{224563E4-AA7B-4FE3-A54D-2AF0F164D8F7}" dt="2021-12-12T12:58:16.497" v="9"/>
          <pc:sldLayoutMkLst>
            <pc:docMk/>
            <pc:sldMasterMk cId="3076572699" sldId="2147483648"/>
            <pc:sldLayoutMk cId="3950509721" sldId="2147483649"/>
          </pc:sldLayoutMkLst>
        </pc:sldLayoutChg>
        <pc:sldLayoutChg chg="setBg">
          <pc:chgData name="Přemysl Rosa" userId="e515a927a29e1cc3" providerId="LiveId" clId="{224563E4-AA7B-4FE3-A54D-2AF0F164D8F7}" dt="2021-12-12T12:58:16.497" v="9"/>
          <pc:sldLayoutMkLst>
            <pc:docMk/>
            <pc:sldMasterMk cId="3076572699" sldId="2147483648"/>
            <pc:sldLayoutMk cId="1654190668" sldId="2147483650"/>
          </pc:sldLayoutMkLst>
        </pc:sldLayoutChg>
        <pc:sldLayoutChg chg="setBg">
          <pc:chgData name="Přemysl Rosa" userId="e515a927a29e1cc3" providerId="LiveId" clId="{224563E4-AA7B-4FE3-A54D-2AF0F164D8F7}" dt="2021-12-12T12:58:16.497" v="9"/>
          <pc:sldLayoutMkLst>
            <pc:docMk/>
            <pc:sldMasterMk cId="3076572699" sldId="2147483648"/>
            <pc:sldLayoutMk cId="890885688" sldId="2147483651"/>
          </pc:sldLayoutMkLst>
        </pc:sldLayoutChg>
        <pc:sldLayoutChg chg="setBg">
          <pc:chgData name="Přemysl Rosa" userId="e515a927a29e1cc3" providerId="LiveId" clId="{224563E4-AA7B-4FE3-A54D-2AF0F164D8F7}" dt="2021-12-12T12:58:16.497" v="9"/>
          <pc:sldLayoutMkLst>
            <pc:docMk/>
            <pc:sldMasterMk cId="3076572699" sldId="2147483648"/>
            <pc:sldLayoutMk cId="2493207212" sldId="2147483652"/>
          </pc:sldLayoutMkLst>
        </pc:sldLayoutChg>
        <pc:sldLayoutChg chg="setBg">
          <pc:chgData name="Přemysl Rosa" userId="e515a927a29e1cc3" providerId="LiveId" clId="{224563E4-AA7B-4FE3-A54D-2AF0F164D8F7}" dt="2021-12-12T12:58:16.497" v="9"/>
          <pc:sldLayoutMkLst>
            <pc:docMk/>
            <pc:sldMasterMk cId="3076572699" sldId="2147483648"/>
            <pc:sldLayoutMk cId="976350896" sldId="2147483653"/>
          </pc:sldLayoutMkLst>
        </pc:sldLayoutChg>
        <pc:sldLayoutChg chg="setBg">
          <pc:chgData name="Přemysl Rosa" userId="e515a927a29e1cc3" providerId="LiveId" clId="{224563E4-AA7B-4FE3-A54D-2AF0F164D8F7}" dt="2021-12-12T12:58:16.497" v="9"/>
          <pc:sldLayoutMkLst>
            <pc:docMk/>
            <pc:sldMasterMk cId="3076572699" sldId="2147483648"/>
            <pc:sldLayoutMk cId="2555443177" sldId="2147483654"/>
          </pc:sldLayoutMkLst>
        </pc:sldLayoutChg>
        <pc:sldLayoutChg chg="setBg">
          <pc:chgData name="Přemysl Rosa" userId="e515a927a29e1cc3" providerId="LiveId" clId="{224563E4-AA7B-4FE3-A54D-2AF0F164D8F7}" dt="2021-12-12T12:58:16.497" v="9"/>
          <pc:sldLayoutMkLst>
            <pc:docMk/>
            <pc:sldMasterMk cId="3076572699" sldId="2147483648"/>
            <pc:sldLayoutMk cId="2524179912" sldId="2147483655"/>
          </pc:sldLayoutMkLst>
        </pc:sldLayoutChg>
        <pc:sldLayoutChg chg="setBg">
          <pc:chgData name="Přemysl Rosa" userId="e515a927a29e1cc3" providerId="LiveId" clId="{224563E4-AA7B-4FE3-A54D-2AF0F164D8F7}" dt="2021-12-12T12:58:16.497" v="9"/>
          <pc:sldLayoutMkLst>
            <pc:docMk/>
            <pc:sldMasterMk cId="3076572699" sldId="2147483648"/>
            <pc:sldLayoutMk cId="173851356" sldId="2147483656"/>
          </pc:sldLayoutMkLst>
        </pc:sldLayoutChg>
        <pc:sldLayoutChg chg="setBg">
          <pc:chgData name="Přemysl Rosa" userId="e515a927a29e1cc3" providerId="LiveId" clId="{224563E4-AA7B-4FE3-A54D-2AF0F164D8F7}" dt="2021-12-12T12:58:16.497" v="9"/>
          <pc:sldLayoutMkLst>
            <pc:docMk/>
            <pc:sldMasterMk cId="3076572699" sldId="2147483648"/>
            <pc:sldLayoutMk cId="633782155" sldId="2147483657"/>
          </pc:sldLayoutMkLst>
        </pc:sldLayoutChg>
        <pc:sldLayoutChg chg="setBg">
          <pc:chgData name="Přemysl Rosa" userId="e515a927a29e1cc3" providerId="LiveId" clId="{224563E4-AA7B-4FE3-A54D-2AF0F164D8F7}" dt="2021-12-12T12:58:16.497" v="9"/>
          <pc:sldLayoutMkLst>
            <pc:docMk/>
            <pc:sldMasterMk cId="3076572699" sldId="2147483648"/>
            <pc:sldLayoutMk cId="2869018494" sldId="2147483658"/>
          </pc:sldLayoutMkLst>
        </pc:sldLayoutChg>
        <pc:sldLayoutChg chg="setBg">
          <pc:chgData name="Přemysl Rosa" userId="e515a927a29e1cc3" providerId="LiveId" clId="{224563E4-AA7B-4FE3-A54D-2AF0F164D8F7}" dt="2021-12-12T12:58:16.497" v="9"/>
          <pc:sldLayoutMkLst>
            <pc:docMk/>
            <pc:sldMasterMk cId="3076572699" sldId="2147483648"/>
            <pc:sldLayoutMk cId="4256943835" sldId="214748365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380C5E-889B-46C6-9004-3CFA3620AAC3}" type="datetimeFigureOut">
              <a:rPr lang="cs-CZ" smtClean="0"/>
              <a:t>12.12.2021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47B35D-FBD8-4DB2-9D23-FBC41E373E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61262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F5EC53-92FB-44EE-9C38-E2837C2A99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93ED6BB-1491-4AE2-A17A-3BF4332118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FF9F2CA-E5E7-4848-9178-6B48B7ADA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1AF4D-3D1E-488B-9ED7-8D84C5050327}" type="datetime1">
              <a:rPr lang="cs-CZ" smtClean="0"/>
              <a:t>12.12.2021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CEB27D9-404D-4BF0-8169-0C859BD52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Název prezentace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859F742-AA3F-448C-8245-DFB1A1660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45660-2182-4B2F-B0D5-479AD37636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0509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06057B-BA17-4ECA-BA94-623C86C5B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CB609BC-8BD4-42A7-97A9-1460865A5E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6DDE149-12AB-4F28-85F8-828151CB4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590C6-CE3A-41C5-83A2-4062AFBA9328}" type="datetime1">
              <a:rPr lang="cs-CZ" smtClean="0"/>
              <a:t>12.12.2021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1D6B906-692B-40CB-BF60-160F83178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Název prezentace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9013FC0-8691-427C-B9B8-2E514DF25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45660-2182-4B2F-B0D5-479AD37636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9018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0D42A6B-3992-400D-B9AD-A0293E8154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BE8A3BF-2724-4717-8A4B-6AE4524AD4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3080CF4-963C-47E6-A478-D39EEFE40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A53CA-A647-4182-BCE2-ECA8324CB76D}" type="datetime1">
              <a:rPr lang="cs-CZ" smtClean="0"/>
              <a:t>12.12.2021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E553960-CF55-4C98-983F-54386553A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Název prezentace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87DAAE9-3B3D-4136-A24F-844BAE04B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45660-2182-4B2F-B0D5-479AD37636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6943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CC2C80-FD4C-4600-B000-D675E7217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4AC841-9B7A-4F5D-9232-97A49213F4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88EE381-869B-4722-A41B-7F690875F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0330C-EF7B-4911-9755-3B8EA67D619B}" type="datetime1">
              <a:rPr lang="cs-CZ" smtClean="0"/>
              <a:t>12.12.2021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2892FC0-5F4B-471B-9EB8-DDE6BD03E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Název prezentace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AF487C5-3FEA-4B83-859A-3C9C8D9E8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45660-2182-4B2F-B0D5-479AD37636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419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CC5CF7-4C96-45D0-BEE1-46FAA9CDE0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B58164C-FDE1-499A-80A3-0DA3376341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8AD1075-87F3-40E7-A7A6-602CDDB9D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E90C3-7616-4408-8F72-C2229E4D2252}" type="datetime1">
              <a:rPr lang="cs-CZ" smtClean="0"/>
              <a:t>12.12.2021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89E5D02-96AC-450A-9637-367028FEF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Název prezentace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27B2AE6-F579-4CD3-B011-1737B1840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45660-2182-4B2F-B0D5-479AD37636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0885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808879-A2E2-4404-804D-A8772CCA3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9EC150-84F7-4F51-8677-BED5E3D319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5A48CAA-F55C-4C41-86F4-C47076FCE0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62AC00B-C5DB-42B4-A649-11DC8F13D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5C6CF-CB35-466A-B679-960EB99C5BC8}" type="datetime1">
              <a:rPr lang="cs-CZ" smtClean="0"/>
              <a:t>12.12.2021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B08ED31-AE8A-4EBE-A7A3-113B4A730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Název prezentace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80D7DB2-A982-4721-A7C3-B7C73D239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45660-2182-4B2F-B0D5-479AD37636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3207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2694B8-2078-446A-9029-6A677A1739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834E717-F463-47DF-BDF1-C9C8E71441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F4849D1-B012-4FEE-A53E-77338185FE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0FD68F6-44C9-4FB4-8406-DC85B75256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0A7A42D-CB52-4362-A8A2-AAE833A998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E353FFF-4117-4898-AC5B-938F5EE1D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B00A7-63F5-4DAF-A50E-6CF91C8CE283}" type="datetime1">
              <a:rPr lang="cs-CZ" smtClean="0"/>
              <a:t>12.12.2021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5A4FB4D-1617-41C4-A0CC-03E0A53B4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Název prezentace</a:t>
            </a:r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2E348FC-1A92-4F76-8A67-013BA3450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45660-2182-4B2F-B0D5-479AD37636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6350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D00B4B-12D1-40CB-B0B9-43D4D64165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71C3F23-CDCE-42AF-B3D5-141E4B492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B69F5-08F1-4443-A255-197E40C59A0B}" type="datetime1">
              <a:rPr lang="cs-CZ" smtClean="0"/>
              <a:t>12.12.2021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5F9CFED-9DC5-4E9A-9DAE-5205F4AB7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Název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19AFEC9-3157-4C47-87AF-8CFADB532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45660-2182-4B2F-B0D5-479AD37636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5443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EF62C94-7FCE-4A23-9FFD-7CF914A90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0A72E-BADF-4132-BA5A-C527121A49DD}" type="datetime1">
              <a:rPr lang="cs-CZ" smtClean="0"/>
              <a:t>12.12.2021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80AFE62-FDB5-43D6-82CB-EF4DEAC94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Název prezentace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B207054-47EA-4285-B747-3DFF65481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45660-2182-4B2F-B0D5-479AD37636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4179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0B783B-1D7D-462B-9632-5CF2715DE6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5BEB47D-683C-48A1-80B8-335024812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6019629-AE25-447D-9F27-B8CF0ED8C2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385CC3B-54FC-4376-A483-1D4C0B7A8C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A4738-FE38-436C-821C-3F4E189C4009}" type="datetime1">
              <a:rPr lang="cs-CZ" smtClean="0"/>
              <a:t>12.12.2021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C00C13A-2703-4348-A8BC-649A156AD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Název prezentace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4139B54-7376-4A1A-A005-217DE3E36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45660-2182-4B2F-B0D5-479AD37636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851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5F1CA6-1853-4B55-B6B8-E60841652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15A139E7-6043-44CA-B70A-8751CB657E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9150A3E-8A5B-4036-BCEB-E58F37114A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8E5810A-11D8-477D-AF07-6CBE6D275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9F163-F511-4709-ABF6-804850500D9D}" type="datetime1">
              <a:rPr lang="cs-CZ" smtClean="0"/>
              <a:t>12.12.2021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2E4D26C-3467-4E9E-BAE3-BAA6FECCC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Název prezentace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4FA7CA7-0BE7-43D0-863D-253B3A462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45660-2182-4B2F-B0D5-479AD37636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3782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  <a:alpha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7107582-985F-4FF8-A5BB-03F2D8629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6AC33AD-2C5E-4040-9728-B7AE0F0EE5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34E0DFD-CC64-4744-9C6E-979EEA19D2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2EF1C-A8E8-4A67-967C-3CBBDD67805F}" type="datetime1">
              <a:rPr lang="cs-CZ" smtClean="0"/>
              <a:t>12.12.2021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5801F5E-99D1-4604-8BF2-1D101FC629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Název prezentace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3A12C79-800B-4D34-93E6-7C5BC223EE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945660-2182-4B2F-B0D5-479AD37636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6572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7BD733-10DC-49A0-8935-28D2CDF46D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44112"/>
            <a:ext cx="9144000" cy="2184888"/>
          </a:xfrm>
        </p:spPr>
        <p:txBody>
          <a:bodyPr/>
          <a:lstStyle/>
          <a:p>
            <a:pPr algn="l"/>
            <a:r>
              <a:rPr lang="cs-CZ" dirty="0">
                <a:latin typeface="Clara Sans" panose="02000503000000020004" pitchFamily="2" charset="0"/>
              </a:rPr>
              <a:t>Název prezentace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8A4723D-AAD5-44C5-A3D2-9B6D86CEE6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29000"/>
            <a:ext cx="9144000" cy="582581"/>
          </a:xfrm>
        </p:spPr>
        <p:txBody>
          <a:bodyPr/>
          <a:lstStyle/>
          <a:p>
            <a:pPr algn="l"/>
            <a:r>
              <a:rPr lang="cs-CZ" dirty="0">
                <a:latin typeface="Clara Sans" panose="02000503000000020004" pitchFamily="2" charset="0"/>
              </a:rPr>
              <a:t>podnadpis</a:t>
            </a:r>
          </a:p>
        </p:txBody>
      </p:sp>
      <p:pic>
        <p:nvPicPr>
          <p:cNvPr id="5" name="Grafický objekt 4">
            <a:extLst>
              <a:ext uri="{FF2B5EF4-FFF2-40B4-BE49-F238E27FC236}">
                <a16:creationId xmlns:a16="http://schemas.microsoft.com/office/drawing/2014/main" id="{34D36FAB-9C9E-4ABA-9EEB-9F2B494D5F9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57711" b="19998"/>
          <a:stretch/>
        </p:blipFill>
        <p:spPr>
          <a:xfrm rot="8100000">
            <a:off x="8887109" y="-2319640"/>
            <a:ext cx="3274201" cy="7938486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B225392C-48AF-4020-A1CC-A90E6483CD44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4" r="8393" b="10737"/>
          <a:stretch/>
        </p:blipFill>
        <p:spPr>
          <a:xfrm>
            <a:off x="4127987" y="5772264"/>
            <a:ext cx="1328001" cy="720000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76BB1E05-5B1E-4C27-A130-04BFBB8A309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5768683"/>
            <a:ext cx="1746268" cy="720000"/>
          </a:xfrm>
          <a:prstGeom prst="rect">
            <a:avLst/>
          </a:prstGeom>
        </p:spPr>
      </p:pic>
      <p:grpSp>
        <p:nvGrpSpPr>
          <p:cNvPr id="27" name="Grafický objekt 25">
            <a:extLst>
              <a:ext uri="{FF2B5EF4-FFF2-40B4-BE49-F238E27FC236}">
                <a16:creationId xmlns:a16="http://schemas.microsoft.com/office/drawing/2014/main" id="{6AFDE68A-D093-4DA8-8B2C-02074CB2CEC8}"/>
              </a:ext>
            </a:extLst>
          </p:cNvPr>
          <p:cNvGrpSpPr/>
          <p:nvPr/>
        </p:nvGrpSpPr>
        <p:grpSpPr>
          <a:xfrm rot="20537670">
            <a:off x="7645409" y="3240126"/>
            <a:ext cx="2863882" cy="2878340"/>
            <a:chOff x="7645409" y="3240126"/>
            <a:chExt cx="2863882" cy="2878340"/>
          </a:xfrm>
        </p:grpSpPr>
        <p:sp>
          <p:nvSpPr>
            <p:cNvPr id="28" name="Volný tvar: obrazec 27">
              <a:extLst>
                <a:ext uri="{FF2B5EF4-FFF2-40B4-BE49-F238E27FC236}">
                  <a16:creationId xmlns:a16="http://schemas.microsoft.com/office/drawing/2014/main" id="{82081CFE-42C5-4059-95CD-9FAB62D16883}"/>
                </a:ext>
              </a:extLst>
            </p:cNvPr>
            <p:cNvSpPr/>
            <p:nvPr/>
          </p:nvSpPr>
          <p:spPr>
            <a:xfrm>
              <a:off x="7670450" y="3240126"/>
              <a:ext cx="2781724" cy="2486799"/>
            </a:xfrm>
            <a:custGeom>
              <a:avLst/>
              <a:gdLst>
                <a:gd name="connsiteX0" fmla="*/ 2151454 w 2781724"/>
                <a:gd name="connsiteY0" fmla="*/ 14640 h 2486799"/>
                <a:gd name="connsiteX1" fmla="*/ 2780771 w 2781724"/>
                <a:gd name="connsiteY1" fmla="*/ 2218480 h 2486799"/>
                <a:gd name="connsiteX2" fmla="*/ 1804361 w 2781724"/>
                <a:gd name="connsiteY2" fmla="*/ 2444387 h 2486799"/>
                <a:gd name="connsiteX3" fmla="*/ 9547 w 2781724"/>
                <a:gd name="connsiteY3" fmla="*/ 2094350 h 2486799"/>
                <a:gd name="connsiteX4" fmla="*/ 518255 w 2781724"/>
                <a:gd name="connsiteY4" fmla="*/ 717746 h 2486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81724" h="2486799">
                  <a:moveTo>
                    <a:pt x="2151454" y="14640"/>
                  </a:moveTo>
                  <a:lnTo>
                    <a:pt x="2780771" y="2218480"/>
                  </a:lnTo>
                  <a:lnTo>
                    <a:pt x="1804361" y="2444387"/>
                  </a:lnTo>
                  <a:lnTo>
                    <a:pt x="9547" y="2094350"/>
                  </a:lnTo>
                  <a:lnTo>
                    <a:pt x="518255" y="717746"/>
                  </a:lnTo>
                  <a:close/>
                </a:path>
              </a:pathLst>
            </a:custGeom>
            <a:noFill/>
            <a:ln w="32370" cap="flat">
              <a:solidFill>
                <a:srgbClr val="F081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  <p:sp>
          <p:nvSpPr>
            <p:cNvPr id="29" name="Volný tvar: obrazec 28">
              <a:extLst>
                <a:ext uri="{FF2B5EF4-FFF2-40B4-BE49-F238E27FC236}">
                  <a16:creationId xmlns:a16="http://schemas.microsoft.com/office/drawing/2014/main" id="{BDB4F496-F0B1-41D0-B60B-2146EA9FD777}"/>
                </a:ext>
              </a:extLst>
            </p:cNvPr>
            <p:cNvSpPr/>
            <p:nvPr/>
          </p:nvSpPr>
          <p:spPr>
            <a:xfrm>
              <a:off x="7645409" y="5301793"/>
              <a:ext cx="1822969" cy="697949"/>
            </a:xfrm>
            <a:custGeom>
              <a:avLst/>
              <a:gdLst>
                <a:gd name="connsiteX0" fmla="*/ 30116 w 1822969"/>
                <a:gd name="connsiteY0" fmla="*/ 42338 h 697949"/>
                <a:gd name="connsiteX1" fmla="*/ 1352 w 1822969"/>
                <a:gd name="connsiteY1" fmla="*/ 330275 h 697949"/>
                <a:gd name="connsiteX2" fmla="*/ 1800782 w 1822969"/>
                <a:gd name="connsiteY2" fmla="*/ 655424 h 697949"/>
                <a:gd name="connsiteX3" fmla="*/ 1821702 w 1822969"/>
                <a:gd name="connsiteY3" fmla="*/ 385595 h 697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22969" h="697949">
                  <a:moveTo>
                    <a:pt x="30116" y="42338"/>
                  </a:moveTo>
                  <a:lnTo>
                    <a:pt x="1352" y="330275"/>
                  </a:lnTo>
                  <a:lnTo>
                    <a:pt x="1800782" y="655424"/>
                  </a:lnTo>
                  <a:lnTo>
                    <a:pt x="1821702" y="385595"/>
                  </a:lnTo>
                </a:path>
              </a:pathLst>
            </a:custGeom>
            <a:solidFill>
              <a:srgbClr val="F08200"/>
            </a:solidFill>
            <a:ln w="32370" cap="flat">
              <a:solidFill>
                <a:srgbClr val="F081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  <p:sp>
          <p:nvSpPr>
            <p:cNvPr id="30" name="Volný tvar: obrazec 29">
              <a:extLst>
                <a:ext uri="{FF2B5EF4-FFF2-40B4-BE49-F238E27FC236}">
                  <a16:creationId xmlns:a16="http://schemas.microsoft.com/office/drawing/2014/main" id="{532F85F9-A448-4051-8D40-8B65D990D229}"/>
                </a:ext>
              </a:extLst>
            </p:cNvPr>
            <p:cNvSpPr/>
            <p:nvPr/>
          </p:nvSpPr>
          <p:spPr>
            <a:xfrm rot="573975" flipV="1">
              <a:off x="9467909" y="5408387"/>
              <a:ext cx="995814" cy="631726"/>
            </a:xfrm>
            <a:custGeom>
              <a:avLst/>
              <a:gdLst>
                <a:gd name="connsiteX0" fmla="*/ 164 w 995814"/>
                <a:gd name="connsiteY0" fmla="*/ 269429 h 631726"/>
                <a:gd name="connsiteX1" fmla="*/ 941293 w 995814"/>
                <a:gd name="connsiteY1" fmla="*/ 631850 h 631726"/>
                <a:gd name="connsiteX2" fmla="*/ 995978 w 995814"/>
                <a:gd name="connsiteY2" fmla="*/ 380562 h 631726"/>
                <a:gd name="connsiteX3" fmla="*/ 36919 w 995814"/>
                <a:gd name="connsiteY3" fmla="*/ 123 h 6317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95814" h="631726">
                  <a:moveTo>
                    <a:pt x="164" y="269429"/>
                  </a:moveTo>
                  <a:lnTo>
                    <a:pt x="941293" y="631850"/>
                  </a:lnTo>
                  <a:lnTo>
                    <a:pt x="995978" y="380562"/>
                  </a:lnTo>
                  <a:lnTo>
                    <a:pt x="36919" y="123"/>
                  </a:lnTo>
                </a:path>
              </a:pathLst>
            </a:custGeom>
            <a:solidFill>
              <a:srgbClr val="F08200"/>
            </a:solidFill>
            <a:ln w="32223" cap="flat">
              <a:solidFill>
                <a:srgbClr val="F081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</p:grpSp>
      <p:sp>
        <p:nvSpPr>
          <p:cNvPr id="31" name="Volný tvar: obrazec 30" descr="Školáci plnící školní úkoly ve třídě">
            <a:extLst>
              <a:ext uri="{FF2B5EF4-FFF2-40B4-BE49-F238E27FC236}">
                <a16:creationId xmlns:a16="http://schemas.microsoft.com/office/drawing/2014/main" id="{2402B0CA-7E35-4216-9D79-97CA1CCFE353}"/>
              </a:ext>
            </a:extLst>
          </p:cNvPr>
          <p:cNvSpPr/>
          <p:nvPr/>
        </p:nvSpPr>
        <p:spPr>
          <a:xfrm>
            <a:off x="7960179" y="3110592"/>
            <a:ext cx="2645228" cy="2601686"/>
          </a:xfrm>
          <a:custGeom>
            <a:avLst/>
            <a:gdLst>
              <a:gd name="connsiteX0" fmla="*/ 1390650 w 2645228"/>
              <a:gd name="connsiteY0" fmla="*/ 0 h 2601686"/>
              <a:gd name="connsiteX1" fmla="*/ 2645228 w 2645228"/>
              <a:gd name="connsiteY1" fmla="*/ 1885950 h 2601686"/>
              <a:gd name="connsiteX2" fmla="*/ 1796142 w 2645228"/>
              <a:gd name="connsiteY2" fmla="*/ 2386693 h 2601686"/>
              <a:gd name="connsiteX3" fmla="*/ 0 w 2645228"/>
              <a:gd name="connsiteY3" fmla="*/ 2601686 h 2601686"/>
              <a:gd name="connsiteX4" fmla="*/ 57150 w 2645228"/>
              <a:gd name="connsiteY4" fmla="*/ 1164771 h 2601686"/>
              <a:gd name="connsiteX5" fmla="*/ 1390650 w 2645228"/>
              <a:gd name="connsiteY5" fmla="*/ 0 h 26016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45228" h="2601686">
                <a:moveTo>
                  <a:pt x="1390650" y="0"/>
                </a:moveTo>
                <a:lnTo>
                  <a:pt x="2645228" y="1885950"/>
                </a:lnTo>
                <a:lnTo>
                  <a:pt x="1796142" y="2386693"/>
                </a:lnTo>
                <a:lnTo>
                  <a:pt x="0" y="2601686"/>
                </a:lnTo>
                <a:lnTo>
                  <a:pt x="57150" y="1164771"/>
                </a:lnTo>
                <a:lnTo>
                  <a:pt x="1390650" y="0"/>
                </a:lnTo>
                <a:close/>
              </a:path>
            </a:pathLst>
          </a:custGeom>
          <a:blipFill dpi="0"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8304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cký objekt 7">
            <a:extLst>
              <a:ext uri="{FF2B5EF4-FFF2-40B4-BE49-F238E27FC236}">
                <a16:creationId xmlns:a16="http://schemas.microsoft.com/office/drawing/2014/main" id="{E482A184-7063-4CA3-B918-9B6A02C62F1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57711" b="19998"/>
          <a:stretch/>
        </p:blipFill>
        <p:spPr>
          <a:xfrm rot="8100000">
            <a:off x="10678964" y="-2211085"/>
            <a:ext cx="3274201" cy="7938486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F4F619F3-2C5F-4E4B-B67A-5A6F42994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lara Sans" panose="02000503000000020004" pitchFamily="2" charset="0"/>
              </a:rPr>
              <a:t>Nadpis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3FD915D-3936-4442-9802-F5698057EC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Clara Sans" panose="02000503000000020004" pitchFamily="2" charset="0"/>
              </a:rPr>
              <a:t>Lorem ipsum dolor sit amet, consectetuer adipiscing elit. Maecenas porttitor congue massa. Fusce posuere, magna sed pulvinar ultricies, purus lectus malesuada libero, sit amet commodo magna eros quis urna.</a:t>
            </a:r>
          </a:p>
          <a:p>
            <a:endParaRPr lang="cs-CZ" dirty="0">
              <a:latin typeface="Clara Sans" panose="02000503000000020004" pitchFamily="2" charset="0"/>
            </a:endParaRPr>
          </a:p>
          <a:p>
            <a:r>
              <a:rPr lang="cs-CZ" dirty="0">
                <a:latin typeface="Clara Sans" panose="02000503000000020004" pitchFamily="2" charset="0"/>
              </a:rPr>
              <a:t>Nunc viverra imperdiet enim. Fusce est. Vivamus a tellus.</a:t>
            </a:r>
          </a:p>
          <a:p>
            <a:endParaRPr lang="cs-CZ" dirty="0">
              <a:latin typeface="Clara Sans" panose="02000503000000020004" pitchFamily="2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066FE4B-4F6A-4B93-8319-4FDE285EAF0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4" r="8393" b="10737"/>
          <a:stretch/>
        </p:blipFill>
        <p:spPr>
          <a:xfrm>
            <a:off x="10357799" y="6003214"/>
            <a:ext cx="996001" cy="540000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442A2757-B707-42EA-929D-89CFE8DE67A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976000"/>
            <a:ext cx="1309705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149903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52</Words>
  <Application>Microsoft Office PowerPoint</Application>
  <PresentationFormat>Širokoúhlá obrazovka</PresentationFormat>
  <Paragraphs>6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Clara Sans</vt:lpstr>
      <vt:lpstr>Motiv Office</vt:lpstr>
      <vt:lpstr>Název prezentace</vt:lpstr>
      <vt:lpstr>Nadpis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Přemysl Rosa</dc:creator>
  <cp:lastModifiedBy>Přemysl Rosa</cp:lastModifiedBy>
  <cp:revision>1</cp:revision>
  <dcterms:created xsi:type="dcterms:W3CDTF">2021-12-12T12:08:52Z</dcterms:created>
  <dcterms:modified xsi:type="dcterms:W3CDTF">2021-12-12T13:07:06Z</dcterms:modified>
</cp:coreProperties>
</file>